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7" r:id="rId5"/>
    <p:sldId id="268" r:id="rId6"/>
    <p:sldId id="270" r:id="rId7"/>
    <p:sldId id="271" r:id="rId8"/>
    <p:sldId id="295" r:id="rId9"/>
    <p:sldId id="273" r:id="rId10"/>
    <p:sldId id="292" r:id="rId11"/>
    <p:sldId id="293" r:id="rId12"/>
    <p:sldId id="280" r:id="rId13"/>
    <p:sldId id="281" r:id="rId14"/>
    <p:sldId id="284" r:id="rId15"/>
    <p:sldId id="285" r:id="rId16"/>
    <p:sldId id="296" r:id="rId17"/>
    <p:sldId id="297" r:id="rId18"/>
    <p:sldId id="298" r:id="rId19"/>
    <p:sldId id="302" r:id="rId20"/>
    <p:sldId id="279" r:id="rId21"/>
    <p:sldId id="266" r:id="rId22"/>
    <p:sldId id="27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E29E"/>
    <a:srgbClr val="F96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86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22160-D171-4A7F-A493-D6609121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D1C347-ED24-46C8-BACE-15941C815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571A2F-3FBF-4E4B-BC1A-7883014C6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CAC48-2A77-48B9-8B52-71BC03C7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DEF86E-232A-4825-8515-D2321013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순서도: 수동 입력 6">
            <a:extLst>
              <a:ext uri="{FF2B5EF4-FFF2-40B4-BE49-F238E27FC236}">
                <a16:creationId xmlns:a16="http://schemas.microsoft.com/office/drawing/2014/main" id="{F3AABE50-265D-4DAC-88A9-6EBBC79BF342}"/>
              </a:ext>
            </a:extLst>
          </p:cNvPr>
          <p:cNvSpPr/>
          <p:nvPr userDrawn="1"/>
        </p:nvSpPr>
        <p:spPr>
          <a:xfrm rot="5400000">
            <a:off x="-383159" y="378843"/>
            <a:ext cx="6858002" cy="6100315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4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E9132-153E-45A9-A0EF-904B452B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5BC160-288E-44C5-AA06-8B9FD37C0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1F67F-1C05-46EB-A735-F6A324AC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182B6D-C512-4EE0-815E-83134218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B8BB2-71F8-44B0-BD60-1BB721C7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3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9048D2-8D55-40EB-A9B4-6939A720F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C50352-8FFD-493C-9F1D-8C20345D4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EBEF4-08EC-4473-A705-D54A7F914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45E5C-714A-4FEE-894C-69672AE4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A9305-C3CF-4DA6-B24B-E14102EC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7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72F7F-FFB2-46C5-85D7-8D39B04A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4E124-FA85-4BB3-9C5B-629809FC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96B47-E8CE-4DA5-ADF4-531922E96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A296C-6231-4F29-BE1E-5990C21C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633075-CBB3-499B-8DBF-287A9CDE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5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534FB-9772-4533-A7AA-FC2D805F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2674F-AD84-4DA8-AB74-8B6D24D9A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F4137-5A31-4B52-9C44-67D86D22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A1862-DEA6-4AF6-94D7-145CD79CD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D647D-13AC-4268-AD04-FD4ACBCD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80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8233B-708F-421E-B0B5-9B279FC6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EBC83-3A14-4DBD-8761-C32B47B53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FF969D-0F97-4D82-90C6-74AF75E34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408B06-D31E-4964-A051-114DB1D8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5D1B5-4F2F-4558-80C6-B6409527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256F7D-DEA5-4448-8766-A121914E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8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54B4F-B101-4E49-B1E7-6627B0B9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5FBAF5-65EE-4985-99FE-8B7B03D21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95DCC0-8D7F-44DC-B6B2-C2ABCD6B3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9FEBE-EB80-45FB-AD14-C47284A02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BCD0C0-EA5A-4BD6-831A-C4D28ABFE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ED5B52-3071-4346-9291-1314CA3F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4B57DB-571C-49F3-86BC-0D46A0C42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FB3127-4181-45B9-B057-5DD00636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02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E9E36-F90E-4590-B02D-630E3D63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2DB880-F98A-4FC0-B160-CA86A3B0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22DCA9-81EC-4EC7-80B5-DA6BA0AE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954A4F-FC25-4C94-A7EE-735348DD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28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6FF355-AB25-45C2-BD45-FF807AB6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4EE2F7-B327-4EB9-8814-CC6F5FC61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FBB7A2-9414-429B-AAEE-876E0E278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6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26B01-3C88-4542-8F1C-58DD6714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32FB3-57E5-42C1-9A65-7E8E7F99C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AF7B77-0315-4ADE-A012-36C1AFDF9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915CF3-9277-4DE6-8EE2-A633A9D0D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827202-2CE7-428B-92AC-F8540482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EFC915-3C5E-4F8A-8529-0079413A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0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E8766-270E-49D2-ACD1-7D8127A5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41C6BE-7968-4544-AA4F-62B37CE239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42B26-D2E3-47E2-8C8C-3C018F44B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BCD974-763F-4201-B940-3096DC9A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79CBE9-4A79-4AFC-AE6F-F05F4BDD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F1BB8B-00DB-4221-81CC-59F164DB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018DCC-3D09-4FA8-AB7B-331F0DB0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AF8B1-92B4-4FB0-92D7-E23E1D968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3CE94-3998-4D2F-92DB-6AF37826B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ED694-7381-4748-B670-EA1029AE4E59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1C940-7263-4CF5-9598-4D5463C86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777A67-1848-4054-A441-7DB2C0E05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0626-8BE2-4A37-B557-B37C0E61F9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01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leartrip.com/fligh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6E5AE2F-8547-4E05-9BF4-BCCC39A91CC7}"/>
              </a:ext>
            </a:extLst>
          </p:cNvPr>
          <p:cNvSpPr txBox="1"/>
          <p:nvPr/>
        </p:nvSpPr>
        <p:spPr>
          <a:xfrm>
            <a:off x="3076832" y="4952607"/>
            <a:ext cx="6038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김동혁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표종은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장보성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황정용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안상민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|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천지훈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1450B-D281-416D-A81B-3A5F07CCDE8B}"/>
              </a:ext>
            </a:extLst>
          </p:cNvPr>
          <p:cNvSpPr/>
          <p:nvPr/>
        </p:nvSpPr>
        <p:spPr>
          <a:xfrm rot="612089">
            <a:off x="5019512" y="1478569"/>
            <a:ext cx="504691" cy="50469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KITCOOP\Desktop\KakaoTalk_20190418_17245386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6999" y="2617365"/>
            <a:ext cx="7777143" cy="1348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497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8" name="그림 7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547" y="2100648"/>
            <a:ext cx="5194994" cy="3303709"/>
          </a:xfrm>
          <a:prstGeom prst="rect">
            <a:avLst/>
          </a:prstGeom>
        </p:spPr>
      </p:pic>
      <p:pic>
        <p:nvPicPr>
          <p:cNvPr id="9" name="그림 8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74022" y="313037"/>
            <a:ext cx="5875425" cy="3179805"/>
          </a:xfrm>
          <a:prstGeom prst="rect">
            <a:avLst/>
          </a:prstGeom>
        </p:spPr>
      </p:pic>
      <p:pic>
        <p:nvPicPr>
          <p:cNvPr id="10" name="그림 9" descr="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3890" y="5091986"/>
            <a:ext cx="7388110" cy="11576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5493" y="2627870"/>
            <a:ext cx="148281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차량정보 입력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11947" y="5935362"/>
            <a:ext cx="148281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/>
              <a:t>차량정보 확인</a:t>
            </a:r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5074508" y="1326292"/>
            <a:ext cx="3393989" cy="101325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rot="5400000">
            <a:off x="8068962" y="3859427"/>
            <a:ext cx="2660822" cy="158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렌터카 차량 등록</a:t>
            </a:r>
          </a:p>
        </p:txBody>
      </p:sp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렌터카 예매</a:t>
            </a:r>
          </a:p>
        </p:txBody>
      </p:sp>
      <p:pic>
        <p:nvPicPr>
          <p:cNvPr id="7" name="그림 6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1957" y="2347782"/>
            <a:ext cx="2606982" cy="2182955"/>
          </a:xfrm>
          <a:prstGeom prst="rect">
            <a:avLst/>
          </a:prstGeom>
        </p:spPr>
      </p:pic>
      <p:pic>
        <p:nvPicPr>
          <p:cNvPr id="8" name="그림 7" descr="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9578" y="1335581"/>
            <a:ext cx="6247453" cy="659453"/>
          </a:xfrm>
          <a:prstGeom prst="rect">
            <a:avLst/>
          </a:prstGeom>
        </p:spPr>
      </p:pic>
      <p:pic>
        <p:nvPicPr>
          <p:cNvPr id="9" name="그림 8" descr="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01873" y="2990336"/>
            <a:ext cx="6355170" cy="375222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07524" y="4160108"/>
            <a:ext cx="915773" cy="281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867100" y="1614616"/>
            <a:ext cx="446674" cy="3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flipV="1">
            <a:off x="2496065" y="1746422"/>
            <a:ext cx="7150443" cy="2578443"/>
          </a:xfrm>
          <a:prstGeom prst="bentConnector3">
            <a:avLst>
              <a:gd name="adj1" fmla="val 2119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6200000" flipH="1">
            <a:off x="7092778" y="3056237"/>
            <a:ext cx="1812325" cy="329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32574" y="3768811"/>
            <a:ext cx="148281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/>
              <a:t>예약 정보 확인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0008974" y="2067696"/>
            <a:ext cx="1153297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/>
              <a:t>차량 예약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62" y="1103851"/>
            <a:ext cx="5610468" cy="436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5058" y="1082594"/>
            <a:ext cx="4055533" cy="291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994948" y="3230462"/>
            <a:ext cx="907993" cy="239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 flipV="1">
            <a:off x="1935891" y="2130409"/>
            <a:ext cx="5692118" cy="117296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704304" y="4723512"/>
            <a:ext cx="1538182" cy="268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9426" y="4661331"/>
            <a:ext cx="3315730" cy="435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1" name="직선 화살표 연결선 20"/>
          <p:cNvCxnSpPr>
            <a:stCxn id="15" idx="3"/>
            <a:endCxn id="1029" idx="1"/>
          </p:cNvCxnSpPr>
          <p:nvPr/>
        </p:nvCxnSpPr>
        <p:spPr>
          <a:xfrm>
            <a:off x="4242486" y="4857821"/>
            <a:ext cx="3426940" cy="211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3712" y="757881"/>
            <a:ext cx="4371975" cy="350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9150" y="4475662"/>
            <a:ext cx="5457825" cy="221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2798" y="1898823"/>
            <a:ext cx="4934679" cy="3397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4388937" y="4596713"/>
            <a:ext cx="817377" cy="280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36351" y="1211134"/>
            <a:ext cx="545679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꺾인 연결선 15"/>
          <p:cNvCxnSpPr>
            <a:stCxn id="10" idx="3"/>
            <a:endCxn id="2055" idx="1"/>
          </p:cNvCxnSpPr>
          <p:nvPr/>
        </p:nvCxnSpPr>
        <p:spPr>
          <a:xfrm flipV="1">
            <a:off x="5206314" y="1392109"/>
            <a:ext cx="1430037" cy="334464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9015" t="7202" r="34095" b="82521"/>
          <a:stretch>
            <a:fillRect/>
          </a:stretch>
        </p:blipFill>
        <p:spPr bwMode="auto">
          <a:xfrm>
            <a:off x="2569519" y="1040716"/>
            <a:ext cx="1046892" cy="84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0036" t="6734" r="30958" b="16036"/>
          <a:stretch>
            <a:fillRect/>
          </a:stretch>
        </p:blipFill>
        <p:spPr bwMode="auto">
          <a:xfrm>
            <a:off x="5453452" y="0"/>
            <a:ext cx="2906962" cy="323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27193" t="6197" r="38376" b="2592"/>
          <a:stretch>
            <a:fillRect/>
          </a:stretch>
        </p:blipFill>
        <p:spPr bwMode="auto">
          <a:xfrm>
            <a:off x="9362761" y="148281"/>
            <a:ext cx="2105091" cy="302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 l="31890" t="7778" r="31805" b="23927"/>
          <a:stretch>
            <a:fillRect/>
          </a:stretch>
        </p:blipFill>
        <p:spPr bwMode="auto">
          <a:xfrm>
            <a:off x="617839" y="2751007"/>
            <a:ext cx="3723501" cy="3793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 l="26919" t="11067" r="24581" b="8900"/>
          <a:stretch>
            <a:fillRect/>
          </a:stretch>
        </p:blipFill>
        <p:spPr bwMode="auto">
          <a:xfrm>
            <a:off x="4868562" y="3220767"/>
            <a:ext cx="3402227" cy="3041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 l="23245" t="12715" r="21401"/>
          <a:stretch>
            <a:fillRect/>
          </a:stretch>
        </p:blipFill>
        <p:spPr bwMode="auto">
          <a:xfrm>
            <a:off x="8732109" y="3365339"/>
            <a:ext cx="3058516" cy="2612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2766085" y="1425146"/>
            <a:ext cx="611430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89866" y="4777947"/>
            <a:ext cx="207777" cy="115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78378" y="4271319"/>
            <a:ext cx="354228" cy="168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774323" y="1598141"/>
            <a:ext cx="611430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680886" y="1491049"/>
            <a:ext cx="527222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1" idx="3"/>
          </p:cNvCxnSpPr>
          <p:nvPr/>
        </p:nvCxnSpPr>
        <p:spPr>
          <a:xfrm flipV="1">
            <a:off x="3377515" y="922638"/>
            <a:ext cx="1993555" cy="58076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7216347" y="988540"/>
            <a:ext cx="1993555" cy="58076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7" idx="2"/>
          </p:cNvCxnSpPr>
          <p:nvPr/>
        </p:nvCxnSpPr>
        <p:spPr>
          <a:xfrm rot="5400000">
            <a:off x="2302019" y="1866327"/>
            <a:ext cx="889686" cy="6663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flipV="1">
            <a:off x="3805883" y="3575222"/>
            <a:ext cx="1375717" cy="12562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flipV="1">
            <a:off x="6540845" y="3665838"/>
            <a:ext cx="2339544" cy="68786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9C08D-057C-4E24-A2F2-C7D952846258}"/>
              </a:ext>
            </a:extLst>
          </p:cNvPr>
          <p:cNvSpPr txBox="1"/>
          <p:nvPr/>
        </p:nvSpPr>
        <p:spPr>
          <a:xfrm>
            <a:off x="3806904" y="6624808"/>
            <a:ext cx="4583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6439" t="8083" r="24974"/>
          <a:stretch>
            <a:fillRect/>
          </a:stretch>
        </p:blipFill>
        <p:spPr bwMode="auto">
          <a:xfrm>
            <a:off x="7823200" y="2467429"/>
            <a:ext cx="4107543" cy="420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13877" t="18923" r="61207" b="25473"/>
          <a:stretch>
            <a:fillRect/>
          </a:stretch>
        </p:blipFill>
        <p:spPr bwMode="auto">
          <a:xfrm>
            <a:off x="261256" y="1132115"/>
            <a:ext cx="2293257" cy="277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 descr="C:\Users\KITCOOP\Desktop\KakaoTalk_20190419_112219860.png"/>
          <p:cNvPicPr>
            <a:picLocks noChangeAspect="1" noChangeArrowheads="1"/>
          </p:cNvPicPr>
          <p:nvPr/>
        </p:nvPicPr>
        <p:blipFill>
          <a:blip r:embed="rId4" cstate="print"/>
          <a:srcRect l="4312" t="192"/>
          <a:stretch>
            <a:fillRect/>
          </a:stretch>
        </p:blipFill>
        <p:spPr bwMode="auto">
          <a:xfrm>
            <a:off x="2693773" y="477795"/>
            <a:ext cx="4674342" cy="5703015"/>
          </a:xfrm>
          <a:prstGeom prst="rect">
            <a:avLst/>
          </a:prstGeom>
          <a:noFill/>
        </p:spPr>
      </p:pic>
      <p:pic>
        <p:nvPicPr>
          <p:cNvPr id="2053" name="Picture 5" descr="C:\Users\KITCOOP\Desktop\KakaoTalk_20190419_11222034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6125" y="361134"/>
            <a:ext cx="4226560" cy="2055495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7652952" y="2207741"/>
            <a:ext cx="321275" cy="140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20345" y="2108886"/>
            <a:ext cx="527222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53297" y="3517557"/>
            <a:ext cx="527222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572000" y="6005385"/>
            <a:ext cx="527222" cy="15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꺾인 연결선 13"/>
          <p:cNvCxnSpPr>
            <a:stCxn id="12" idx="3"/>
          </p:cNvCxnSpPr>
          <p:nvPr/>
        </p:nvCxnSpPr>
        <p:spPr>
          <a:xfrm flipV="1">
            <a:off x="1680519" y="2356022"/>
            <a:ext cx="1589903" cy="123979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5400000" flipH="1" flipV="1">
            <a:off x="3511377" y="2502247"/>
            <a:ext cx="5169247" cy="1993555"/>
          </a:xfrm>
          <a:prstGeom prst="bentConnector3">
            <a:avLst>
              <a:gd name="adj1" fmla="val -4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/>
          <p:nvPr/>
        </p:nvCxnSpPr>
        <p:spPr>
          <a:xfrm flipV="1">
            <a:off x="7092778" y="930876"/>
            <a:ext cx="411892" cy="823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2"/>
          </p:cNvCxnSpPr>
          <p:nvPr/>
        </p:nvCxnSpPr>
        <p:spPr>
          <a:xfrm rot="16200000" flipH="1">
            <a:off x="7832123" y="2329251"/>
            <a:ext cx="510748" cy="547815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D7825-BA22-4383-884A-9FAE38194272}"/>
              </a:ext>
            </a:extLst>
          </p:cNvPr>
          <p:cNvSpPr txBox="1"/>
          <p:nvPr/>
        </p:nvSpPr>
        <p:spPr>
          <a:xfrm>
            <a:off x="469784" y="9815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천지훈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4C500C-C7A9-40D9-85DF-2F57F5C08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96" y="1174458"/>
            <a:ext cx="9559516" cy="43471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AED017B-2BFD-4C7B-AA45-A1B5951517A5}"/>
              </a:ext>
            </a:extLst>
          </p:cNvPr>
          <p:cNvSpPr/>
          <p:nvPr/>
        </p:nvSpPr>
        <p:spPr>
          <a:xfrm>
            <a:off x="8733452" y="3284376"/>
            <a:ext cx="662473" cy="2267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7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9C08D-057C-4E24-A2F2-C7D952846258}"/>
              </a:ext>
            </a:extLst>
          </p:cNvPr>
          <p:cNvSpPr txBox="1"/>
          <p:nvPr/>
        </p:nvSpPr>
        <p:spPr>
          <a:xfrm>
            <a:off x="3806904" y="6624808"/>
            <a:ext cx="4583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4BBFA4-8D83-46EF-AE5E-F7E30CAF3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7" y="704139"/>
            <a:ext cx="5800117" cy="55660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7C2E99-8E05-4612-9ADD-7CF49651E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47" y="587829"/>
            <a:ext cx="4291383" cy="3272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897855-697E-4C72-896E-A36024D0B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66" y="3830937"/>
            <a:ext cx="5668166" cy="2200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B1248E2-3E13-42F3-A228-C51C88F0B2A5}"/>
              </a:ext>
            </a:extLst>
          </p:cNvPr>
          <p:cNvSpPr/>
          <p:nvPr/>
        </p:nvSpPr>
        <p:spPr>
          <a:xfrm>
            <a:off x="2687221" y="3806886"/>
            <a:ext cx="802432" cy="8024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6A7EA3-60DB-47FA-A9C6-38282223E9B0}"/>
              </a:ext>
            </a:extLst>
          </p:cNvPr>
          <p:cNvCxnSpPr/>
          <p:nvPr/>
        </p:nvCxnSpPr>
        <p:spPr>
          <a:xfrm flipV="1">
            <a:off x="3442996" y="2397967"/>
            <a:ext cx="1838131" cy="1679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593CF8D-0EB4-4477-A008-8A3A3376B174}"/>
              </a:ext>
            </a:extLst>
          </p:cNvPr>
          <p:cNvCxnSpPr/>
          <p:nvPr/>
        </p:nvCxnSpPr>
        <p:spPr>
          <a:xfrm>
            <a:off x="7287208" y="3610947"/>
            <a:ext cx="186612" cy="438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030077-2604-4A1B-AAAB-E52548B5A830}"/>
              </a:ext>
            </a:extLst>
          </p:cNvPr>
          <p:cNvCxnSpPr>
            <a:cxnSpLocks/>
          </p:cNvCxnSpPr>
          <p:nvPr/>
        </p:nvCxnSpPr>
        <p:spPr>
          <a:xfrm flipH="1">
            <a:off x="4177717" y="5058561"/>
            <a:ext cx="2265028" cy="7801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71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09C08D-057C-4E24-A2F2-C7D952846258}"/>
              </a:ext>
            </a:extLst>
          </p:cNvPr>
          <p:cNvSpPr txBox="1"/>
          <p:nvPr/>
        </p:nvSpPr>
        <p:spPr>
          <a:xfrm>
            <a:off x="3806904" y="6624808"/>
            <a:ext cx="4583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rights reserved.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C827CC-1B9C-4469-A7D6-73DFBB0E6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42" y="1733313"/>
            <a:ext cx="7821116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59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6" name="Picture 2" descr="C:\Users\KITCOOP\Desktop\ppt 시연용 사진\스케줄러 삭제 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0933" y="421589"/>
            <a:ext cx="4171950" cy="3143250"/>
          </a:xfrm>
          <a:prstGeom prst="rect">
            <a:avLst/>
          </a:prstGeom>
          <a:noFill/>
        </p:spPr>
      </p:pic>
      <p:pic>
        <p:nvPicPr>
          <p:cNvPr id="1027" name="Picture 3" descr="C:\Users\KITCOOP\Desktop\ppt 시연용 사진\스케줄러 삭제 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0112" y="4397676"/>
            <a:ext cx="3829050" cy="1762125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465992"/>
            <a:ext cx="3692056" cy="4146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76144" y="354227"/>
            <a:ext cx="2070608" cy="3634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 descr="alarm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7817" y="4589077"/>
            <a:ext cx="2112403" cy="2112404"/>
          </a:xfrm>
          <a:prstGeom prst="rect">
            <a:avLst/>
          </a:prstGeom>
          <a:noFill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30534" y="3858914"/>
            <a:ext cx="24955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2191265" y="3534033"/>
            <a:ext cx="1359243" cy="8732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cxnSp>
        <p:nvCxnSpPr>
          <p:cNvPr id="14" name="꺾인 연결선 13"/>
          <p:cNvCxnSpPr>
            <a:stCxn id="13" idx="3"/>
            <a:endCxn id="1030" idx="1"/>
          </p:cNvCxnSpPr>
          <p:nvPr/>
        </p:nvCxnSpPr>
        <p:spPr>
          <a:xfrm flipV="1">
            <a:off x="3550508" y="2171379"/>
            <a:ext cx="825636" cy="179926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rot="16200000" flipH="1">
            <a:off x="2372497" y="2792628"/>
            <a:ext cx="914400" cy="502508"/>
          </a:xfrm>
          <a:prstGeom prst="bentConnector3">
            <a:avLst>
              <a:gd name="adj1" fmla="val 45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190368" y="2104768"/>
            <a:ext cx="1359243" cy="1000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cxnSp>
        <p:nvCxnSpPr>
          <p:cNvPr id="24" name="꺾인 연결선 23"/>
          <p:cNvCxnSpPr>
            <a:stCxn id="1030" idx="2"/>
            <a:endCxn id="1032" idx="0"/>
          </p:cNvCxnSpPr>
          <p:nvPr/>
        </p:nvCxnSpPr>
        <p:spPr>
          <a:xfrm rot="16200000" flipH="1">
            <a:off x="5112460" y="4287517"/>
            <a:ext cx="600547" cy="257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032" idx="3"/>
            <a:endCxn id="1026" idx="1"/>
          </p:cNvCxnSpPr>
          <p:nvPr/>
        </p:nvCxnSpPr>
        <p:spPr>
          <a:xfrm flipV="1">
            <a:off x="6470220" y="1993214"/>
            <a:ext cx="760713" cy="365206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9770071" y="3863546"/>
            <a:ext cx="972065" cy="20182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37" name="직사각형 36"/>
          <p:cNvSpPr/>
          <p:nvPr/>
        </p:nvSpPr>
        <p:spPr>
          <a:xfrm>
            <a:off x="7858895" y="4975654"/>
            <a:ext cx="1285103" cy="444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cxnSp>
        <p:nvCxnSpPr>
          <p:cNvPr id="38" name="꺾인 연결선 37"/>
          <p:cNvCxnSpPr>
            <a:stCxn id="36" idx="2"/>
            <a:endCxn id="58" idx="0"/>
          </p:cNvCxnSpPr>
          <p:nvPr/>
        </p:nvCxnSpPr>
        <p:spPr>
          <a:xfrm rot="16200000" flipH="1">
            <a:off x="9398341" y="4923135"/>
            <a:ext cx="1717588" cy="206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37"/>
          <p:cNvCxnSpPr>
            <a:stCxn id="45" idx="2"/>
            <a:endCxn id="37" idx="0"/>
          </p:cNvCxnSpPr>
          <p:nvPr/>
        </p:nvCxnSpPr>
        <p:spPr>
          <a:xfrm rot="16200000" flipH="1">
            <a:off x="7322407" y="3796614"/>
            <a:ext cx="2356022" cy="20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887730" y="1948248"/>
            <a:ext cx="1223319" cy="671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58" name="직사각형 57"/>
          <p:cNvSpPr/>
          <p:nvPr/>
        </p:nvSpPr>
        <p:spPr>
          <a:xfrm>
            <a:off x="9905999" y="5782961"/>
            <a:ext cx="704335" cy="3459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45615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FBB992D-2AB4-461D-993C-6F0881730F5C}"/>
              </a:ext>
            </a:extLst>
          </p:cNvPr>
          <p:cNvSpPr/>
          <p:nvPr/>
        </p:nvSpPr>
        <p:spPr>
          <a:xfrm rot="612089">
            <a:off x="5923643" y="971962"/>
            <a:ext cx="344711" cy="3447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215E1-B0BB-4BD0-ADBB-24B729D8A151}"/>
              </a:ext>
            </a:extLst>
          </p:cNvPr>
          <p:cNvSpPr txBox="1"/>
          <p:nvPr/>
        </p:nvSpPr>
        <p:spPr>
          <a:xfrm>
            <a:off x="5368582" y="1404514"/>
            <a:ext cx="1460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812877" y="2886396"/>
            <a:ext cx="1986710" cy="1756529"/>
            <a:chOff x="1875588" y="2556883"/>
            <a:chExt cx="1986710" cy="175652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01119DD-1E83-4E0A-A517-75092B146780}"/>
                </a:ext>
              </a:extLst>
            </p:cNvPr>
            <p:cNvGrpSpPr/>
            <p:nvPr/>
          </p:nvGrpSpPr>
          <p:grpSpPr>
            <a:xfrm>
              <a:off x="2526138" y="2556883"/>
              <a:ext cx="685613" cy="691806"/>
              <a:chOff x="1468743" y="2375731"/>
              <a:chExt cx="685613" cy="691806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113063D2-D1D0-47EA-BDB5-36E5747DFE68}"/>
                  </a:ext>
                </a:extLst>
              </p:cNvPr>
              <p:cNvSpPr/>
              <p:nvPr/>
            </p:nvSpPr>
            <p:spPr>
              <a:xfrm>
                <a:off x="1468743" y="2375731"/>
                <a:ext cx="685613" cy="6918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E7A95FF-C212-492B-9AC9-D21AE4B1FA89}"/>
                  </a:ext>
                </a:extLst>
              </p:cNvPr>
              <p:cNvSpPr/>
              <p:nvPr/>
            </p:nvSpPr>
            <p:spPr>
              <a:xfrm rot="612089">
                <a:off x="1994811" y="2419685"/>
                <a:ext cx="120819" cy="120819"/>
              </a:xfrm>
              <a:prstGeom prst="rect">
                <a:avLst/>
              </a:prstGeom>
              <a:noFill/>
              <a:ln w="19050">
                <a:solidFill>
                  <a:srgbClr val="9EE2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132FDE6-0604-47E0-A3BB-133C976701C0}"/>
                  </a:ext>
                </a:extLst>
              </p:cNvPr>
              <p:cNvSpPr/>
              <p:nvPr/>
            </p:nvSpPr>
            <p:spPr>
              <a:xfrm>
                <a:off x="1551347" y="2464014"/>
                <a:ext cx="520404" cy="515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DE7EBF-8B90-474B-98DF-A3D0EBBFFA9E}"/>
                  </a:ext>
                </a:extLst>
              </p:cNvPr>
              <p:cNvSpPr txBox="1"/>
              <p:nvPr/>
            </p:nvSpPr>
            <p:spPr>
              <a:xfrm>
                <a:off x="1477454" y="2455827"/>
                <a:ext cx="676814" cy="531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01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163D2A-1E20-4E88-9926-CEC4EA1B9CE8}"/>
                </a:ext>
              </a:extLst>
            </p:cNvPr>
            <p:cNvSpPr txBox="1"/>
            <p:nvPr/>
          </p:nvSpPr>
          <p:spPr>
            <a:xfrm>
              <a:off x="1934746" y="3308232"/>
              <a:ext cx="1868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프로젝트 소개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964FBF-A1FA-4AE6-B446-47AAD6C5C115}"/>
                </a:ext>
              </a:extLst>
            </p:cNvPr>
            <p:cNvSpPr txBox="1"/>
            <p:nvPr/>
          </p:nvSpPr>
          <p:spPr>
            <a:xfrm>
              <a:off x="1875588" y="3703100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주제 소개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C61EF2-2539-435E-9924-9981032C65B6}"/>
                </a:ext>
              </a:extLst>
            </p:cNvPr>
            <p:cNvSpPr txBox="1"/>
            <p:nvPr/>
          </p:nvSpPr>
          <p:spPr>
            <a:xfrm>
              <a:off x="1875588" y="4036413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업무분담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984656" y="2853445"/>
            <a:ext cx="1986710" cy="1792611"/>
            <a:chOff x="4039128" y="2556883"/>
            <a:chExt cx="1986710" cy="179261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377DA5-1B65-4110-BC9D-B467DFB97CC3}"/>
                </a:ext>
              </a:extLst>
            </p:cNvPr>
            <p:cNvGrpSpPr/>
            <p:nvPr/>
          </p:nvGrpSpPr>
          <p:grpSpPr>
            <a:xfrm>
              <a:off x="4690902" y="2556883"/>
              <a:ext cx="685613" cy="691806"/>
              <a:chOff x="1468743" y="2375731"/>
              <a:chExt cx="685613" cy="69180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4D34466-FF28-4A4E-90D7-42CC080E3C27}"/>
                  </a:ext>
                </a:extLst>
              </p:cNvPr>
              <p:cNvSpPr/>
              <p:nvPr/>
            </p:nvSpPr>
            <p:spPr>
              <a:xfrm>
                <a:off x="1468743" y="2375731"/>
                <a:ext cx="685613" cy="6918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13093E3-7A5F-4608-9D1D-28FCECE05187}"/>
                  </a:ext>
                </a:extLst>
              </p:cNvPr>
              <p:cNvSpPr/>
              <p:nvPr/>
            </p:nvSpPr>
            <p:spPr>
              <a:xfrm rot="612089">
                <a:off x="1994811" y="2419685"/>
                <a:ext cx="120819" cy="120819"/>
              </a:xfrm>
              <a:prstGeom prst="rect">
                <a:avLst/>
              </a:prstGeom>
              <a:noFill/>
              <a:ln w="19050">
                <a:solidFill>
                  <a:srgbClr val="9EE2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B47BE2F-4590-498A-9465-192A124C7872}"/>
                  </a:ext>
                </a:extLst>
              </p:cNvPr>
              <p:cNvSpPr/>
              <p:nvPr/>
            </p:nvSpPr>
            <p:spPr>
              <a:xfrm>
                <a:off x="1551347" y="2464014"/>
                <a:ext cx="520404" cy="515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7B0A72-6367-45BE-A0D2-3229E4CA74EE}"/>
                  </a:ext>
                </a:extLst>
              </p:cNvPr>
              <p:cNvSpPr txBox="1"/>
              <p:nvPr/>
            </p:nvSpPr>
            <p:spPr>
              <a:xfrm>
                <a:off x="1477454" y="2455827"/>
                <a:ext cx="676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02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C5C0A3-A662-44AE-8D3D-1A1A05CD2DE5}"/>
                </a:ext>
              </a:extLst>
            </p:cNvPr>
            <p:cNvSpPr txBox="1"/>
            <p:nvPr/>
          </p:nvSpPr>
          <p:spPr>
            <a:xfrm>
              <a:off x="4099511" y="3308232"/>
              <a:ext cx="1868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다이어그램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82E3EC1-BDBF-4613-8055-32E14D041ED3}"/>
                </a:ext>
              </a:extLst>
            </p:cNvPr>
            <p:cNvSpPr txBox="1"/>
            <p:nvPr/>
          </p:nvSpPr>
          <p:spPr>
            <a:xfrm>
              <a:off x="4039128" y="3739182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USECASE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3EB58A-FE1F-4FBC-9451-A3B1BE6AE1AE}"/>
                </a:ext>
              </a:extLst>
            </p:cNvPr>
            <p:cNvSpPr txBox="1"/>
            <p:nvPr/>
          </p:nvSpPr>
          <p:spPr>
            <a:xfrm>
              <a:off x="4039128" y="4072495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EXERD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136554" y="2855955"/>
            <a:ext cx="1986710" cy="1459298"/>
            <a:chOff x="6200130" y="2556883"/>
            <a:chExt cx="1986710" cy="145929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4D216DC-B51A-4880-84D2-17FC02994D29}"/>
                </a:ext>
              </a:extLst>
            </p:cNvPr>
            <p:cNvGrpSpPr/>
            <p:nvPr/>
          </p:nvGrpSpPr>
          <p:grpSpPr>
            <a:xfrm>
              <a:off x="6843277" y="2556883"/>
              <a:ext cx="685613" cy="691806"/>
              <a:chOff x="1468743" y="2375731"/>
              <a:chExt cx="685613" cy="69180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FC4BCE9-D591-4E90-B274-A46565660DDE}"/>
                  </a:ext>
                </a:extLst>
              </p:cNvPr>
              <p:cNvSpPr/>
              <p:nvPr/>
            </p:nvSpPr>
            <p:spPr>
              <a:xfrm>
                <a:off x="1468743" y="2375731"/>
                <a:ext cx="685613" cy="6918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6568AE7-D23E-4349-8B5F-77AF4212C794}"/>
                  </a:ext>
                </a:extLst>
              </p:cNvPr>
              <p:cNvSpPr/>
              <p:nvPr/>
            </p:nvSpPr>
            <p:spPr>
              <a:xfrm rot="612089">
                <a:off x="1994811" y="2419685"/>
                <a:ext cx="120819" cy="120819"/>
              </a:xfrm>
              <a:prstGeom prst="rect">
                <a:avLst/>
              </a:prstGeom>
              <a:noFill/>
              <a:ln w="19050">
                <a:solidFill>
                  <a:srgbClr val="9EE2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521A4A9-3BDE-4E71-8E2B-428038E6728B}"/>
                  </a:ext>
                </a:extLst>
              </p:cNvPr>
              <p:cNvSpPr/>
              <p:nvPr/>
            </p:nvSpPr>
            <p:spPr>
              <a:xfrm>
                <a:off x="1551347" y="2464014"/>
                <a:ext cx="520404" cy="515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701EC0-658C-4E0B-AAA0-B63AD7DCD9E4}"/>
                  </a:ext>
                </a:extLst>
              </p:cNvPr>
              <p:cNvSpPr txBox="1"/>
              <p:nvPr/>
            </p:nvSpPr>
            <p:spPr>
              <a:xfrm>
                <a:off x="1477454" y="2455827"/>
                <a:ext cx="676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03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B55B68-4626-49F7-BDD2-8973C21D0CBC}"/>
                </a:ext>
              </a:extLst>
            </p:cNvPr>
            <p:cNvSpPr txBox="1"/>
            <p:nvPr/>
          </p:nvSpPr>
          <p:spPr>
            <a:xfrm>
              <a:off x="6251886" y="3308232"/>
              <a:ext cx="1868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사용기술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659529-CE4A-4135-9755-DFC529B8F015}"/>
                </a:ext>
              </a:extLst>
            </p:cNvPr>
            <p:cNvSpPr txBox="1"/>
            <p:nvPr/>
          </p:nvSpPr>
          <p:spPr>
            <a:xfrm>
              <a:off x="6200130" y="3739182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사용 기술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427338" y="2812256"/>
            <a:ext cx="1986710" cy="1792611"/>
            <a:chOff x="8364686" y="2556883"/>
            <a:chExt cx="1986710" cy="1792611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071CF3B-01A0-43DE-9977-E0E261220535}"/>
                </a:ext>
              </a:extLst>
            </p:cNvPr>
            <p:cNvGrpSpPr/>
            <p:nvPr/>
          </p:nvGrpSpPr>
          <p:grpSpPr>
            <a:xfrm>
              <a:off x="9012904" y="2556883"/>
              <a:ext cx="685613" cy="691806"/>
              <a:chOff x="1468743" y="2375731"/>
              <a:chExt cx="685613" cy="69180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73ECF5D-9B13-4AE4-BD22-14AEAA19BC51}"/>
                  </a:ext>
                </a:extLst>
              </p:cNvPr>
              <p:cNvSpPr/>
              <p:nvPr/>
            </p:nvSpPr>
            <p:spPr>
              <a:xfrm>
                <a:off x="1468743" y="2375731"/>
                <a:ext cx="685613" cy="6918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B5F3F91-7A89-4CF2-93B8-7A35F5206D21}"/>
                  </a:ext>
                </a:extLst>
              </p:cNvPr>
              <p:cNvSpPr/>
              <p:nvPr/>
            </p:nvSpPr>
            <p:spPr>
              <a:xfrm rot="612089">
                <a:off x="1994811" y="2419685"/>
                <a:ext cx="120819" cy="120819"/>
              </a:xfrm>
              <a:prstGeom prst="rect">
                <a:avLst/>
              </a:prstGeom>
              <a:noFill/>
              <a:ln w="19050">
                <a:solidFill>
                  <a:srgbClr val="9EE2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C8469B2-E1A3-4380-9EC9-7BDF8768708D}"/>
                  </a:ext>
                </a:extLst>
              </p:cNvPr>
              <p:cNvSpPr/>
              <p:nvPr/>
            </p:nvSpPr>
            <p:spPr>
              <a:xfrm>
                <a:off x="1551347" y="2464014"/>
                <a:ext cx="520404" cy="515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CC39B3-0203-4002-BBD7-52AA22E4ACC0}"/>
                  </a:ext>
                </a:extLst>
              </p:cNvPr>
              <p:cNvSpPr txBox="1"/>
              <p:nvPr/>
            </p:nvSpPr>
            <p:spPr>
              <a:xfrm>
                <a:off x="1477454" y="2455827"/>
                <a:ext cx="676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05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E29AB-1B9F-4B5D-9239-B8DB8152FB9B}"/>
                </a:ext>
              </a:extLst>
            </p:cNvPr>
            <p:cNvSpPr txBox="1"/>
            <p:nvPr/>
          </p:nvSpPr>
          <p:spPr>
            <a:xfrm>
              <a:off x="8421513" y="3308232"/>
              <a:ext cx="1868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소감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0FA0E3-09A8-4B2B-AF60-B19418E0544A}"/>
                </a:ext>
              </a:extLst>
            </p:cNvPr>
            <p:cNvSpPr txBox="1"/>
            <p:nvPr/>
          </p:nvSpPr>
          <p:spPr>
            <a:xfrm>
              <a:off x="8364686" y="3739182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개선사항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C1BE10-8EC3-4CC5-9D6A-392D804A0E4D}"/>
                </a:ext>
              </a:extLst>
            </p:cNvPr>
            <p:cNvSpPr txBox="1"/>
            <p:nvPr/>
          </p:nvSpPr>
          <p:spPr>
            <a:xfrm>
              <a:off x="8364686" y="4072495"/>
              <a:ext cx="1986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소감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296361" y="2850291"/>
            <a:ext cx="1868394" cy="1078551"/>
            <a:chOff x="5179266" y="2561001"/>
            <a:chExt cx="1868394" cy="1078551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4D216DC-B51A-4880-84D2-17FC02994D29}"/>
                </a:ext>
              </a:extLst>
            </p:cNvPr>
            <p:cNvGrpSpPr/>
            <p:nvPr/>
          </p:nvGrpSpPr>
          <p:grpSpPr>
            <a:xfrm>
              <a:off x="5770656" y="2561001"/>
              <a:ext cx="685613" cy="691806"/>
              <a:chOff x="1468743" y="2375731"/>
              <a:chExt cx="685613" cy="691806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FC4BCE9-D591-4E90-B274-A46565660DDE}"/>
                  </a:ext>
                </a:extLst>
              </p:cNvPr>
              <p:cNvSpPr/>
              <p:nvPr/>
            </p:nvSpPr>
            <p:spPr>
              <a:xfrm>
                <a:off x="1468743" y="2375731"/>
                <a:ext cx="685613" cy="6918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6568AE7-D23E-4349-8B5F-77AF4212C794}"/>
                  </a:ext>
                </a:extLst>
              </p:cNvPr>
              <p:cNvSpPr/>
              <p:nvPr/>
            </p:nvSpPr>
            <p:spPr>
              <a:xfrm rot="612089">
                <a:off x="1994811" y="2419685"/>
                <a:ext cx="120819" cy="120819"/>
              </a:xfrm>
              <a:prstGeom prst="rect">
                <a:avLst/>
              </a:prstGeom>
              <a:noFill/>
              <a:ln w="19050">
                <a:solidFill>
                  <a:srgbClr val="9EE2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521A4A9-3BDE-4E71-8E2B-428038E6728B}"/>
                  </a:ext>
                </a:extLst>
              </p:cNvPr>
              <p:cNvSpPr/>
              <p:nvPr/>
            </p:nvSpPr>
            <p:spPr>
              <a:xfrm>
                <a:off x="1551347" y="2464014"/>
                <a:ext cx="520404" cy="515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F701EC0-658C-4E0B-AAA0-B63AD7DCD9E4}"/>
                  </a:ext>
                </a:extLst>
              </p:cNvPr>
              <p:cNvSpPr txBox="1"/>
              <p:nvPr/>
            </p:nvSpPr>
            <p:spPr>
              <a:xfrm>
                <a:off x="1477454" y="2455827"/>
                <a:ext cx="6768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04</a:t>
                </a:r>
                <a:endPara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0E29AB-1B9F-4B5D-9239-B8DB8152FB9B}"/>
                </a:ext>
              </a:extLst>
            </p:cNvPr>
            <p:cNvSpPr txBox="1"/>
            <p:nvPr/>
          </p:nvSpPr>
          <p:spPr>
            <a:xfrm>
              <a:off x="5179266" y="3300998"/>
              <a:ext cx="1868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시연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82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397868" y="258444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6" name="그룹 19"/>
          <p:cNvGrpSpPr/>
          <p:nvPr/>
        </p:nvGrpSpPr>
        <p:grpSpPr>
          <a:xfrm>
            <a:off x="1058221" y="1331892"/>
            <a:ext cx="3736175" cy="548886"/>
            <a:chOff x="6248057" y="598724"/>
            <a:chExt cx="3736175" cy="548886"/>
          </a:xfrm>
        </p:grpSpPr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김동혁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24"/>
          <p:cNvGrpSpPr/>
          <p:nvPr/>
        </p:nvGrpSpPr>
        <p:grpSpPr>
          <a:xfrm>
            <a:off x="6113463" y="1331892"/>
            <a:ext cx="3736175" cy="548886"/>
            <a:chOff x="6248057" y="598724"/>
            <a:chExt cx="3736175" cy="548886"/>
          </a:xfrm>
        </p:grpSpPr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표종은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29"/>
          <p:cNvGrpSpPr/>
          <p:nvPr/>
        </p:nvGrpSpPr>
        <p:grpSpPr>
          <a:xfrm>
            <a:off x="1045864" y="3064026"/>
            <a:ext cx="3736175" cy="548886"/>
            <a:chOff x="6248057" y="598724"/>
            <a:chExt cx="3736175" cy="548886"/>
          </a:xfrm>
        </p:grpSpPr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장보성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34"/>
          <p:cNvGrpSpPr/>
          <p:nvPr/>
        </p:nvGrpSpPr>
        <p:grpSpPr>
          <a:xfrm>
            <a:off x="6113463" y="3092238"/>
            <a:ext cx="3736175" cy="548886"/>
            <a:chOff x="6248057" y="598724"/>
            <a:chExt cx="3736175" cy="548886"/>
          </a:xfrm>
        </p:grpSpPr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황정용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39"/>
          <p:cNvGrpSpPr/>
          <p:nvPr/>
        </p:nvGrpSpPr>
        <p:grpSpPr>
          <a:xfrm>
            <a:off x="6113463" y="4787664"/>
            <a:ext cx="3736175" cy="548886"/>
            <a:chOff x="6248057" y="598724"/>
            <a:chExt cx="3736175" cy="548886"/>
          </a:xfrm>
        </p:grpSpPr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천지훈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44"/>
          <p:cNvGrpSpPr/>
          <p:nvPr/>
        </p:nvGrpSpPr>
        <p:grpSpPr>
          <a:xfrm>
            <a:off x="1066458" y="4791783"/>
            <a:ext cx="3736175" cy="548886"/>
            <a:chOff x="6248057" y="598724"/>
            <a:chExt cx="3736175" cy="548886"/>
          </a:xfrm>
        </p:grpSpPr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545F10E1-C98F-4AE8-896F-966DB0FFE3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057" y="598724"/>
              <a:ext cx="452939" cy="452939"/>
            </a:xfrm>
            <a:custGeom>
              <a:avLst/>
              <a:gdLst>
                <a:gd name="T0" fmla="*/ 2479 w 3336"/>
                <a:gd name="T1" fmla="*/ 1362 h 3334"/>
                <a:gd name="T2" fmla="*/ 2499 w 3336"/>
                <a:gd name="T3" fmla="*/ 1662 h 3334"/>
                <a:gd name="T4" fmla="*/ 2427 w 3336"/>
                <a:gd name="T5" fmla="*/ 1966 h 3334"/>
                <a:gd name="T6" fmla="*/ 2270 w 3336"/>
                <a:gd name="T7" fmla="*/ 2228 h 3334"/>
                <a:gd name="T8" fmla="*/ 2046 w 3336"/>
                <a:gd name="T9" fmla="*/ 2432 h 3334"/>
                <a:gd name="T10" fmla="*/ 1767 w 3336"/>
                <a:gd name="T11" fmla="*/ 2562 h 3334"/>
                <a:gd name="T12" fmla="*/ 1737 w 3336"/>
                <a:gd name="T13" fmla="*/ 2636 h 3334"/>
                <a:gd name="T14" fmla="*/ 2007 w 3336"/>
                <a:gd name="T15" fmla="*/ 2658 h 3334"/>
                <a:gd name="T16" fmla="*/ 2264 w 3336"/>
                <a:gd name="T17" fmla="*/ 2593 h 3334"/>
                <a:gd name="T18" fmla="*/ 2653 w 3336"/>
                <a:gd name="T19" fmla="*/ 2250 h 3334"/>
                <a:gd name="T20" fmla="*/ 2742 w 3336"/>
                <a:gd name="T21" fmla="*/ 2024 h 3334"/>
                <a:gd name="T22" fmla="*/ 2761 w 3336"/>
                <a:gd name="T23" fmla="*/ 1766 h 3334"/>
                <a:gd name="T24" fmla="*/ 2696 w 3336"/>
                <a:gd name="T25" fmla="*/ 1508 h 3334"/>
                <a:gd name="T26" fmla="*/ 2556 w 3336"/>
                <a:gd name="T27" fmla="*/ 1288 h 3334"/>
                <a:gd name="T28" fmla="*/ 1479 w 3336"/>
                <a:gd name="T29" fmla="*/ 674 h 3334"/>
                <a:gd name="T30" fmla="*/ 1193 w 3336"/>
                <a:gd name="T31" fmla="*/ 719 h 3334"/>
                <a:gd name="T32" fmla="*/ 943 w 3336"/>
                <a:gd name="T33" fmla="*/ 848 h 3334"/>
                <a:gd name="T34" fmla="*/ 747 w 3336"/>
                <a:gd name="T35" fmla="*/ 1045 h 3334"/>
                <a:gd name="T36" fmla="*/ 618 w 3336"/>
                <a:gd name="T37" fmla="*/ 1294 h 3334"/>
                <a:gd name="T38" fmla="*/ 572 w 3336"/>
                <a:gd name="T39" fmla="*/ 1581 h 3334"/>
                <a:gd name="T40" fmla="*/ 613 w 3336"/>
                <a:gd name="T41" fmla="*/ 1853 h 3334"/>
                <a:gd name="T42" fmla="*/ 582 w 3336"/>
                <a:gd name="T43" fmla="*/ 2458 h 3334"/>
                <a:gd name="T44" fmla="*/ 1189 w 3336"/>
                <a:gd name="T45" fmla="*/ 2440 h 3334"/>
                <a:gd name="T46" fmla="*/ 1479 w 3336"/>
                <a:gd name="T47" fmla="*/ 2488 h 3334"/>
                <a:gd name="T48" fmla="*/ 1766 w 3336"/>
                <a:gd name="T49" fmla="*/ 2441 h 3334"/>
                <a:gd name="T50" fmla="*/ 2015 w 3336"/>
                <a:gd name="T51" fmla="*/ 2312 h 3334"/>
                <a:gd name="T52" fmla="*/ 2212 w 3336"/>
                <a:gd name="T53" fmla="*/ 2116 h 3334"/>
                <a:gd name="T54" fmla="*/ 2341 w 3336"/>
                <a:gd name="T55" fmla="*/ 1867 h 3334"/>
                <a:gd name="T56" fmla="*/ 2387 w 3336"/>
                <a:gd name="T57" fmla="*/ 1581 h 3334"/>
                <a:gd name="T58" fmla="*/ 2341 w 3336"/>
                <a:gd name="T59" fmla="*/ 1294 h 3334"/>
                <a:gd name="T60" fmla="*/ 2212 w 3336"/>
                <a:gd name="T61" fmla="*/ 1045 h 3334"/>
                <a:gd name="T62" fmla="*/ 2015 w 3336"/>
                <a:gd name="T63" fmla="*/ 848 h 3334"/>
                <a:gd name="T64" fmla="*/ 1766 w 3336"/>
                <a:gd name="T65" fmla="*/ 719 h 3334"/>
                <a:gd name="T66" fmla="*/ 1479 w 3336"/>
                <a:gd name="T67" fmla="*/ 674 h 3334"/>
                <a:gd name="T68" fmla="*/ 1967 w 3336"/>
                <a:gd name="T69" fmla="*/ 27 h 3334"/>
                <a:gd name="T70" fmla="*/ 2339 w 3336"/>
                <a:gd name="T71" fmla="*/ 141 h 3334"/>
                <a:gd name="T72" fmla="*/ 2668 w 3336"/>
                <a:gd name="T73" fmla="*/ 333 h 3334"/>
                <a:gd name="T74" fmla="*/ 2944 w 3336"/>
                <a:gd name="T75" fmla="*/ 594 h 3334"/>
                <a:gd name="T76" fmla="*/ 3154 w 3336"/>
                <a:gd name="T77" fmla="*/ 910 h 3334"/>
                <a:gd name="T78" fmla="*/ 3288 w 3336"/>
                <a:gd name="T79" fmla="*/ 1271 h 3334"/>
                <a:gd name="T80" fmla="*/ 3336 w 3336"/>
                <a:gd name="T81" fmla="*/ 1667 h 3334"/>
                <a:gd name="T82" fmla="*/ 3288 w 3336"/>
                <a:gd name="T83" fmla="*/ 2063 h 3334"/>
                <a:gd name="T84" fmla="*/ 3154 w 3336"/>
                <a:gd name="T85" fmla="*/ 2425 h 3334"/>
                <a:gd name="T86" fmla="*/ 2944 w 3336"/>
                <a:gd name="T87" fmla="*/ 2741 h 3334"/>
                <a:gd name="T88" fmla="*/ 2668 w 3336"/>
                <a:gd name="T89" fmla="*/ 3001 h 3334"/>
                <a:gd name="T90" fmla="*/ 2339 w 3336"/>
                <a:gd name="T91" fmla="*/ 3194 h 3334"/>
                <a:gd name="T92" fmla="*/ 1967 w 3336"/>
                <a:gd name="T93" fmla="*/ 3307 h 3334"/>
                <a:gd name="T94" fmla="*/ 1566 w 3336"/>
                <a:gd name="T95" fmla="*/ 3331 h 3334"/>
                <a:gd name="T96" fmla="*/ 1178 w 3336"/>
                <a:gd name="T97" fmla="*/ 3261 h 3334"/>
                <a:gd name="T98" fmla="*/ 826 w 3336"/>
                <a:gd name="T99" fmla="*/ 3107 h 3334"/>
                <a:gd name="T100" fmla="*/ 523 w 3336"/>
                <a:gd name="T101" fmla="*/ 2879 h 3334"/>
                <a:gd name="T102" fmla="*/ 278 w 3336"/>
                <a:gd name="T103" fmla="*/ 2589 h 3334"/>
                <a:gd name="T104" fmla="*/ 105 w 3336"/>
                <a:gd name="T105" fmla="*/ 2249 h 3334"/>
                <a:gd name="T106" fmla="*/ 12 w 3336"/>
                <a:gd name="T107" fmla="*/ 1869 h 3334"/>
                <a:gd name="T108" fmla="*/ 12 w 3336"/>
                <a:gd name="T109" fmla="*/ 1466 h 3334"/>
                <a:gd name="T110" fmla="*/ 105 w 3336"/>
                <a:gd name="T111" fmla="*/ 1086 h 3334"/>
                <a:gd name="T112" fmla="*/ 278 w 3336"/>
                <a:gd name="T113" fmla="*/ 745 h 3334"/>
                <a:gd name="T114" fmla="*/ 523 w 3336"/>
                <a:gd name="T115" fmla="*/ 456 h 3334"/>
                <a:gd name="T116" fmla="*/ 826 w 3336"/>
                <a:gd name="T117" fmla="*/ 227 h 3334"/>
                <a:gd name="T118" fmla="*/ 1178 w 3336"/>
                <a:gd name="T119" fmla="*/ 73 h 3334"/>
                <a:gd name="T120" fmla="*/ 1566 w 3336"/>
                <a:gd name="T121" fmla="*/ 3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36" h="3334">
                  <a:moveTo>
                    <a:pt x="2411" y="1160"/>
                  </a:moveTo>
                  <a:lnTo>
                    <a:pt x="2439" y="1225"/>
                  </a:lnTo>
                  <a:lnTo>
                    <a:pt x="2461" y="1293"/>
                  </a:lnTo>
                  <a:lnTo>
                    <a:pt x="2479" y="1362"/>
                  </a:lnTo>
                  <a:lnTo>
                    <a:pt x="2492" y="1434"/>
                  </a:lnTo>
                  <a:lnTo>
                    <a:pt x="2499" y="1507"/>
                  </a:lnTo>
                  <a:lnTo>
                    <a:pt x="2503" y="1581"/>
                  </a:lnTo>
                  <a:lnTo>
                    <a:pt x="2499" y="1662"/>
                  </a:lnTo>
                  <a:lnTo>
                    <a:pt x="2490" y="1741"/>
                  </a:lnTo>
                  <a:lnTo>
                    <a:pt x="2475" y="1818"/>
                  </a:lnTo>
                  <a:lnTo>
                    <a:pt x="2454" y="1894"/>
                  </a:lnTo>
                  <a:lnTo>
                    <a:pt x="2427" y="1966"/>
                  </a:lnTo>
                  <a:lnTo>
                    <a:pt x="2395" y="2036"/>
                  </a:lnTo>
                  <a:lnTo>
                    <a:pt x="2358" y="2103"/>
                  </a:lnTo>
                  <a:lnTo>
                    <a:pt x="2317" y="2168"/>
                  </a:lnTo>
                  <a:lnTo>
                    <a:pt x="2270" y="2228"/>
                  </a:lnTo>
                  <a:lnTo>
                    <a:pt x="2220" y="2285"/>
                  </a:lnTo>
                  <a:lnTo>
                    <a:pt x="2165" y="2339"/>
                  </a:lnTo>
                  <a:lnTo>
                    <a:pt x="2108" y="2387"/>
                  </a:lnTo>
                  <a:lnTo>
                    <a:pt x="2046" y="2432"/>
                  </a:lnTo>
                  <a:lnTo>
                    <a:pt x="1981" y="2471"/>
                  </a:lnTo>
                  <a:lnTo>
                    <a:pt x="1912" y="2507"/>
                  </a:lnTo>
                  <a:lnTo>
                    <a:pt x="1841" y="2536"/>
                  </a:lnTo>
                  <a:lnTo>
                    <a:pt x="1767" y="2562"/>
                  </a:lnTo>
                  <a:lnTo>
                    <a:pt x="1691" y="2581"/>
                  </a:lnTo>
                  <a:lnTo>
                    <a:pt x="1613" y="2594"/>
                  </a:lnTo>
                  <a:lnTo>
                    <a:pt x="1674" y="2618"/>
                  </a:lnTo>
                  <a:lnTo>
                    <a:pt x="1737" y="2636"/>
                  </a:lnTo>
                  <a:lnTo>
                    <a:pt x="1803" y="2650"/>
                  </a:lnTo>
                  <a:lnTo>
                    <a:pt x="1870" y="2658"/>
                  </a:lnTo>
                  <a:lnTo>
                    <a:pt x="1938" y="2660"/>
                  </a:lnTo>
                  <a:lnTo>
                    <a:pt x="2007" y="2658"/>
                  </a:lnTo>
                  <a:lnTo>
                    <a:pt x="2074" y="2649"/>
                  </a:lnTo>
                  <a:lnTo>
                    <a:pt x="2140" y="2636"/>
                  </a:lnTo>
                  <a:lnTo>
                    <a:pt x="2203" y="2618"/>
                  </a:lnTo>
                  <a:lnTo>
                    <a:pt x="2264" y="2593"/>
                  </a:lnTo>
                  <a:lnTo>
                    <a:pt x="2323" y="2566"/>
                  </a:lnTo>
                  <a:lnTo>
                    <a:pt x="2379" y="2533"/>
                  </a:lnTo>
                  <a:lnTo>
                    <a:pt x="2755" y="2634"/>
                  </a:lnTo>
                  <a:lnTo>
                    <a:pt x="2653" y="2250"/>
                  </a:lnTo>
                  <a:lnTo>
                    <a:pt x="2681" y="2196"/>
                  </a:lnTo>
                  <a:lnTo>
                    <a:pt x="2706" y="2141"/>
                  </a:lnTo>
                  <a:lnTo>
                    <a:pt x="2726" y="2083"/>
                  </a:lnTo>
                  <a:lnTo>
                    <a:pt x="2742" y="2024"/>
                  </a:lnTo>
                  <a:lnTo>
                    <a:pt x="2754" y="1962"/>
                  </a:lnTo>
                  <a:lnTo>
                    <a:pt x="2761" y="1899"/>
                  </a:lnTo>
                  <a:lnTo>
                    <a:pt x="2764" y="1835"/>
                  </a:lnTo>
                  <a:lnTo>
                    <a:pt x="2761" y="1766"/>
                  </a:lnTo>
                  <a:lnTo>
                    <a:pt x="2753" y="1698"/>
                  </a:lnTo>
                  <a:lnTo>
                    <a:pt x="2739" y="1632"/>
                  </a:lnTo>
                  <a:lnTo>
                    <a:pt x="2720" y="1568"/>
                  </a:lnTo>
                  <a:lnTo>
                    <a:pt x="2696" y="1508"/>
                  </a:lnTo>
                  <a:lnTo>
                    <a:pt x="2668" y="1449"/>
                  </a:lnTo>
                  <a:lnTo>
                    <a:pt x="2634" y="1392"/>
                  </a:lnTo>
                  <a:lnTo>
                    <a:pt x="2598" y="1338"/>
                  </a:lnTo>
                  <a:lnTo>
                    <a:pt x="2556" y="1288"/>
                  </a:lnTo>
                  <a:lnTo>
                    <a:pt x="2512" y="1242"/>
                  </a:lnTo>
                  <a:lnTo>
                    <a:pt x="2463" y="1198"/>
                  </a:lnTo>
                  <a:lnTo>
                    <a:pt x="2411" y="1160"/>
                  </a:lnTo>
                  <a:close/>
                  <a:moveTo>
                    <a:pt x="1479" y="674"/>
                  </a:moveTo>
                  <a:lnTo>
                    <a:pt x="1405" y="677"/>
                  </a:lnTo>
                  <a:lnTo>
                    <a:pt x="1332" y="686"/>
                  </a:lnTo>
                  <a:lnTo>
                    <a:pt x="1261" y="700"/>
                  </a:lnTo>
                  <a:lnTo>
                    <a:pt x="1193" y="719"/>
                  </a:lnTo>
                  <a:lnTo>
                    <a:pt x="1126" y="745"/>
                  </a:lnTo>
                  <a:lnTo>
                    <a:pt x="1062" y="775"/>
                  </a:lnTo>
                  <a:lnTo>
                    <a:pt x="1001" y="810"/>
                  </a:lnTo>
                  <a:lnTo>
                    <a:pt x="943" y="848"/>
                  </a:lnTo>
                  <a:lnTo>
                    <a:pt x="888" y="892"/>
                  </a:lnTo>
                  <a:lnTo>
                    <a:pt x="838" y="939"/>
                  </a:lnTo>
                  <a:lnTo>
                    <a:pt x="790" y="990"/>
                  </a:lnTo>
                  <a:lnTo>
                    <a:pt x="747" y="1045"/>
                  </a:lnTo>
                  <a:lnTo>
                    <a:pt x="708" y="1103"/>
                  </a:lnTo>
                  <a:lnTo>
                    <a:pt x="673" y="1164"/>
                  </a:lnTo>
                  <a:lnTo>
                    <a:pt x="644" y="1228"/>
                  </a:lnTo>
                  <a:lnTo>
                    <a:pt x="618" y="1294"/>
                  </a:lnTo>
                  <a:lnTo>
                    <a:pt x="598" y="1363"/>
                  </a:lnTo>
                  <a:lnTo>
                    <a:pt x="584" y="1434"/>
                  </a:lnTo>
                  <a:lnTo>
                    <a:pt x="575" y="1507"/>
                  </a:lnTo>
                  <a:lnTo>
                    <a:pt x="572" y="1581"/>
                  </a:lnTo>
                  <a:lnTo>
                    <a:pt x="575" y="1651"/>
                  </a:lnTo>
                  <a:lnTo>
                    <a:pt x="583" y="1720"/>
                  </a:lnTo>
                  <a:lnTo>
                    <a:pt x="596" y="1788"/>
                  </a:lnTo>
                  <a:lnTo>
                    <a:pt x="613" y="1853"/>
                  </a:lnTo>
                  <a:lnTo>
                    <a:pt x="637" y="1916"/>
                  </a:lnTo>
                  <a:lnTo>
                    <a:pt x="663" y="1977"/>
                  </a:lnTo>
                  <a:lnTo>
                    <a:pt x="694" y="2036"/>
                  </a:lnTo>
                  <a:lnTo>
                    <a:pt x="582" y="2458"/>
                  </a:lnTo>
                  <a:lnTo>
                    <a:pt x="995" y="2348"/>
                  </a:lnTo>
                  <a:lnTo>
                    <a:pt x="1057" y="2383"/>
                  </a:lnTo>
                  <a:lnTo>
                    <a:pt x="1121" y="2415"/>
                  </a:lnTo>
                  <a:lnTo>
                    <a:pt x="1189" y="2440"/>
                  </a:lnTo>
                  <a:lnTo>
                    <a:pt x="1258" y="2460"/>
                  </a:lnTo>
                  <a:lnTo>
                    <a:pt x="1330" y="2475"/>
                  </a:lnTo>
                  <a:lnTo>
                    <a:pt x="1404" y="2485"/>
                  </a:lnTo>
                  <a:lnTo>
                    <a:pt x="1479" y="2488"/>
                  </a:lnTo>
                  <a:lnTo>
                    <a:pt x="1554" y="2485"/>
                  </a:lnTo>
                  <a:lnTo>
                    <a:pt x="1626" y="2475"/>
                  </a:lnTo>
                  <a:lnTo>
                    <a:pt x="1697" y="2461"/>
                  </a:lnTo>
                  <a:lnTo>
                    <a:pt x="1766" y="2441"/>
                  </a:lnTo>
                  <a:lnTo>
                    <a:pt x="1832" y="2417"/>
                  </a:lnTo>
                  <a:lnTo>
                    <a:pt x="1896" y="2386"/>
                  </a:lnTo>
                  <a:lnTo>
                    <a:pt x="1957" y="2352"/>
                  </a:lnTo>
                  <a:lnTo>
                    <a:pt x="2015" y="2312"/>
                  </a:lnTo>
                  <a:lnTo>
                    <a:pt x="2070" y="2270"/>
                  </a:lnTo>
                  <a:lnTo>
                    <a:pt x="2122" y="2222"/>
                  </a:lnTo>
                  <a:lnTo>
                    <a:pt x="2169" y="2171"/>
                  </a:lnTo>
                  <a:lnTo>
                    <a:pt x="2212" y="2116"/>
                  </a:lnTo>
                  <a:lnTo>
                    <a:pt x="2251" y="2059"/>
                  </a:lnTo>
                  <a:lnTo>
                    <a:pt x="2286" y="1998"/>
                  </a:lnTo>
                  <a:lnTo>
                    <a:pt x="2316" y="1934"/>
                  </a:lnTo>
                  <a:lnTo>
                    <a:pt x="2341" y="1867"/>
                  </a:lnTo>
                  <a:lnTo>
                    <a:pt x="2360" y="1799"/>
                  </a:lnTo>
                  <a:lnTo>
                    <a:pt x="2376" y="1728"/>
                  </a:lnTo>
                  <a:lnTo>
                    <a:pt x="2384" y="1655"/>
                  </a:lnTo>
                  <a:lnTo>
                    <a:pt x="2387" y="1581"/>
                  </a:lnTo>
                  <a:lnTo>
                    <a:pt x="2384" y="1507"/>
                  </a:lnTo>
                  <a:lnTo>
                    <a:pt x="2376" y="1434"/>
                  </a:lnTo>
                  <a:lnTo>
                    <a:pt x="2360" y="1363"/>
                  </a:lnTo>
                  <a:lnTo>
                    <a:pt x="2341" y="1294"/>
                  </a:lnTo>
                  <a:lnTo>
                    <a:pt x="2316" y="1228"/>
                  </a:lnTo>
                  <a:lnTo>
                    <a:pt x="2286" y="1164"/>
                  </a:lnTo>
                  <a:lnTo>
                    <a:pt x="2251" y="1103"/>
                  </a:lnTo>
                  <a:lnTo>
                    <a:pt x="2212" y="1045"/>
                  </a:lnTo>
                  <a:lnTo>
                    <a:pt x="2169" y="990"/>
                  </a:lnTo>
                  <a:lnTo>
                    <a:pt x="2122" y="939"/>
                  </a:lnTo>
                  <a:lnTo>
                    <a:pt x="2070" y="892"/>
                  </a:lnTo>
                  <a:lnTo>
                    <a:pt x="2015" y="848"/>
                  </a:lnTo>
                  <a:lnTo>
                    <a:pt x="1957" y="810"/>
                  </a:lnTo>
                  <a:lnTo>
                    <a:pt x="1896" y="775"/>
                  </a:lnTo>
                  <a:lnTo>
                    <a:pt x="1832" y="745"/>
                  </a:lnTo>
                  <a:lnTo>
                    <a:pt x="1766" y="719"/>
                  </a:lnTo>
                  <a:lnTo>
                    <a:pt x="1697" y="700"/>
                  </a:lnTo>
                  <a:lnTo>
                    <a:pt x="1626" y="686"/>
                  </a:lnTo>
                  <a:lnTo>
                    <a:pt x="1554" y="677"/>
                  </a:lnTo>
                  <a:lnTo>
                    <a:pt x="1479" y="674"/>
                  </a:lnTo>
                  <a:close/>
                  <a:moveTo>
                    <a:pt x="1667" y="0"/>
                  </a:moveTo>
                  <a:lnTo>
                    <a:pt x="1770" y="3"/>
                  </a:lnTo>
                  <a:lnTo>
                    <a:pt x="1870" y="12"/>
                  </a:lnTo>
                  <a:lnTo>
                    <a:pt x="1967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8" y="333"/>
                  </a:lnTo>
                  <a:lnTo>
                    <a:pt x="2743" y="393"/>
                  </a:lnTo>
                  <a:lnTo>
                    <a:pt x="2813" y="456"/>
                  </a:lnTo>
                  <a:lnTo>
                    <a:pt x="2880" y="522"/>
                  </a:lnTo>
                  <a:lnTo>
                    <a:pt x="2944" y="594"/>
                  </a:lnTo>
                  <a:lnTo>
                    <a:pt x="3003" y="668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6" y="996"/>
                  </a:lnTo>
                  <a:lnTo>
                    <a:pt x="3231" y="1086"/>
                  </a:lnTo>
                  <a:lnTo>
                    <a:pt x="3263" y="1177"/>
                  </a:lnTo>
                  <a:lnTo>
                    <a:pt x="3288" y="1271"/>
                  </a:lnTo>
                  <a:lnTo>
                    <a:pt x="3310" y="1368"/>
                  </a:lnTo>
                  <a:lnTo>
                    <a:pt x="3324" y="1466"/>
                  </a:lnTo>
                  <a:lnTo>
                    <a:pt x="3333" y="1565"/>
                  </a:lnTo>
                  <a:lnTo>
                    <a:pt x="3336" y="1667"/>
                  </a:lnTo>
                  <a:lnTo>
                    <a:pt x="3333" y="1768"/>
                  </a:lnTo>
                  <a:lnTo>
                    <a:pt x="3324" y="1869"/>
                  </a:lnTo>
                  <a:lnTo>
                    <a:pt x="3310" y="1967"/>
                  </a:lnTo>
                  <a:lnTo>
                    <a:pt x="3288" y="2063"/>
                  </a:lnTo>
                  <a:lnTo>
                    <a:pt x="3263" y="2157"/>
                  </a:lnTo>
                  <a:lnTo>
                    <a:pt x="3231" y="2249"/>
                  </a:lnTo>
                  <a:lnTo>
                    <a:pt x="3196" y="2339"/>
                  </a:lnTo>
                  <a:lnTo>
                    <a:pt x="3154" y="2425"/>
                  </a:lnTo>
                  <a:lnTo>
                    <a:pt x="3109" y="2508"/>
                  </a:lnTo>
                  <a:lnTo>
                    <a:pt x="3058" y="2589"/>
                  </a:lnTo>
                  <a:lnTo>
                    <a:pt x="3003" y="2667"/>
                  </a:lnTo>
                  <a:lnTo>
                    <a:pt x="2944" y="2741"/>
                  </a:lnTo>
                  <a:lnTo>
                    <a:pt x="2880" y="2812"/>
                  </a:lnTo>
                  <a:lnTo>
                    <a:pt x="2813" y="2879"/>
                  </a:lnTo>
                  <a:lnTo>
                    <a:pt x="2743" y="2942"/>
                  </a:lnTo>
                  <a:lnTo>
                    <a:pt x="2668" y="3001"/>
                  </a:lnTo>
                  <a:lnTo>
                    <a:pt x="2591" y="3056"/>
                  </a:lnTo>
                  <a:lnTo>
                    <a:pt x="2510" y="3107"/>
                  </a:lnTo>
                  <a:lnTo>
                    <a:pt x="2426" y="3152"/>
                  </a:lnTo>
                  <a:lnTo>
                    <a:pt x="2339" y="3194"/>
                  </a:lnTo>
                  <a:lnTo>
                    <a:pt x="2250" y="3230"/>
                  </a:lnTo>
                  <a:lnTo>
                    <a:pt x="2158" y="3261"/>
                  </a:lnTo>
                  <a:lnTo>
                    <a:pt x="2064" y="3287"/>
                  </a:lnTo>
                  <a:lnTo>
                    <a:pt x="1967" y="3307"/>
                  </a:lnTo>
                  <a:lnTo>
                    <a:pt x="1870" y="3322"/>
                  </a:lnTo>
                  <a:lnTo>
                    <a:pt x="1770" y="3331"/>
                  </a:lnTo>
                  <a:lnTo>
                    <a:pt x="1667" y="3334"/>
                  </a:lnTo>
                  <a:lnTo>
                    <a:pt x="1566" y="3331"/>
                  </a:lnTo>
                  <a:lnTo>
                    <a:pt x="1466" y="3322"/>
                  </a:lnTo>
                  <a:lnTo>
                    <a:pt x="1369" y="3307"/>
                  </a:lnTo>
                  <a:lnTo>
                    <a:pt x="1272" y="3287"/>
                  </a:lnTo>
                  <a:lnTo>
                    <a:pt x="1178" y="3261"/>
                  </a:lnTo>
                  <a:lnTo>
                    <a:pt x="1086" y="3230"/>
                  </a:lnTo>
                  <a:lnTo>
                    <a:pt x="997" y="3194"/>
                  </a:lnTo>
                  <a:lnTo>
                    <a:pt x="910" y="3152"/>
                  </a:lnTo>
                  <a:lnTo>
                    <a:pt x="826" y="3107"/>
                  </a:lnTo>
                  <a:lnTo>
                    <a:pt x="745" y="3056"/>
                  </a:lnTo>
                  <a:lnTo>
                    <a:pt x="668" y="3001"/>
                  </a:lnTo>
                  <a:lnTo>
                    <a:pt x="593" y="2942"/>
                  </a:lnTo>
                  <a:lnTo>
                    <a:pt x="523" y="2879"/>
                  </a:lnTo>
                  <a:lnTo>
                    <a:pt x="456" y="2812"/>
                  </a:lnTo>
                  <a:lnTo>
                    <a:pt x="392" y="2741"/>
                  </a:lnTo>
                  <a:lnTo>
                    <a:pt x="333" y="2667"/>
                  </a:lnTo>
                  <a:lnTo>
                    <a:pt x="278" y="2589"/>
                  </a:lnTo>
                  <a:lnTo>
                    <a:pt x="227" y="2508"/>
                  </a:lnTo>
                  <a:lnTo>
                    <a:pt x="182" y="2425"/>
                  </a:lnTo>
                  <a:lnTo>
                    <a:pt x="140" y="2339"/>
                  </a:lnTo>
                  <a:lnTo>
                    <a:pt x="105" y="2249"/>
                  </a:lnTo>
                  <a:lnTo>
                    <a:pt x="73" y="2157"/>
                  </a:lnTo>
                  <a:lnTo>
                    <a:pt x="47" y="2063"/>
                  </a:lnTo>
                  <a:lnTo>
                    <a:pt x="26" y="1967"/>
                  </a:lnTo>
                  <a:lnTo>
                    <a:pt x="12" y="1869"/>
                  </a:lnTo>
                  <a:lnTo>
                    <a:pt x="3" y="1768"/>
                  </a:lnTo>
                  <a:lnTo>
                    <a:pt x="0" y="1667"/>
                  </a:lnTo>
                  <a:lnTo>
                    <a:pt x="3" y="1565"/>
                  </a:lnTo>
                  <a:lnTo>
                    <a:pt x="12" y="1466"/>
                  </a:lnTo>
                  <a:lnTo>
                    <a:pt x="26" y="1368"/>
                  </a:lnTo>
                  <a:lnTo>
                    <a:pt x="47" y="1271"/>
                  </a:lnTo>
                  <a:lnTo>
                    <a:pt x="73" y="1177"/>
                  </a:lnTo>
                  <a:lnTo>
                    <a:pt x="105" y="1086"/>
                  </a:lnTo>
                  <a:lnTo>
                    <a:pt x="140" y="996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3" y="668"/>
                  </a:lnTo>
                  <a:lnTo>
                    <a:pt x="392" y="594"/>
                  </a:lnTo>
                  <a:lnTo>
                    <a:pt x="456" y="522"/>
                  </a:lnTo>
                  <a:lnTo>
                    <a:pt x="523" y="456"/>
                  </a:lnTo>
                  <a:lnTo>
                    <a:pt x="593" y="393"/>
                  </a:lnTo>
                  <a:lnTo>
                    <a:pt x="668" y="333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9" y="27"/>
                  </a:lnTo>
                  <a:lnTo>
                    <a:pt x="1466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9EE29E"/>
            </a:solidFill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안상민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509079" y="1987645"/>
            <a:ext cx="3519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혼자하면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오래걸릴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일들을 팀원들의 덕에 쉽게 빠르게 할 수 있어 많은 것을 구현할 수 있어 기쁘고 이번 프로젝트로 인해 앞으로도 잘할 수 있을 것 같은 마음이 들었고 디자인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css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쪽을 더 공부해야겠다고 생각이 들었습니다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!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6567111" y="1995882"/>
            <a:ext cx="351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업무 분담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6319976" y="3841158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KoPub돋움체 Light"/>
              </a:rPr>
              <a:t>프로젝트를 합치는 과정에서 서로의 부족한 점을 소통을 통하여 극복하여 프로젝트를 무사히 마칠 수 있었습니다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KoPub돋움체 Light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KoPub돋움체 Ligh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533792" y="5455774"/>
            <a:ext cx="3519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KoPub돋움체 Light"/>
              </a:rPr>
              <a:t>개인사정으로 참여가 적어 프로젝트에 크게 기여를 하지는 못했지만 제가 모르는 부분이나 또는 제가 아는 부분에 대해서 서로 협력하여 프로젝트를 완성하는 과정을 경험하면서 업무에 대해 좀 더 이해를 할 수 있게 되었습니다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KoPub돋움체 Light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KoPub돋움체 Ligh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6567112" y="5464013"/>
            <a:ext cx="351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혼자서는 할 수 없는 부분들을 팀원들과 힘을 합쳐 함께 구현할 수 있어서 좋은 경험이 되었고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내가 부족한 부분이 무엇인지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어떤 부분을 더 노력해야할 지 배운 시간이 되었습니다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653241" y="3869991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/>
              </a:rPr>
              <a:t>이번 프로젝트를 통하여 </a:t>
            </a:r>
            <a:r>
              <a:rPr lang="ko-KR" altLang="en-US" sz="1200" dirty="0">
                <a:latin typeface="나눔고딕" pitchFamily="50" charset="-127"/>
                <a:ea typeface="KoPub돋움체 Light"/>
              </a:rPr>
              <a:t>팀원들과 협력을  통해 완성하는 과정을 통하여 간접적으로 프로그래머의 업무를 배울 수 있었습니다</a:t>
            </a:r>
            <a:r>
              <a:rPr lang="en-US" altLang="ko-KR" sz="1200" dirty="0">
                <a:latin typeface="나눔고딕" pitchFamily="50" charset="-127"/>
                <a:ea typeface="KoPub돋움체 Light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KoPub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123063-EEF0-4FB8-AE02-4F279EDD9EB4}"/>
              </a:ext>
            </a:extLst>
          </p:cNvPr>
          <p:cNvSpPr txBox="1"/>
          <p:nvPr/>
        </p:nvSpPr>
        <p:spPr>
          <a:xfrm>
            <a:off x="4081079" y="2945335"/>
            <a:ext cx="3334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 &amp; 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1450B-D281-416D-A81B-3A5F07CCDE8B}"/>
              </a:ext>
            </a:extLst>
          </p:cNvPr>
          <p:cNvSpPr/>
          <p:nvPr/>
        </p:nvSpPr>
        <p:spPr>
          <a:xfrm rot="612089">
            <a:off x="5019512" y="1478569"/>
            <a:ext cx="504691" cy="50469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45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1450B-D281-416D-A81B-3A5F07CCDE8B}"/>
              </a:ext>
            </a:extLst>
          </p:cNvPr>
          <p:cNvSpPr/>
          <p:nvPr/>
        </p:nvSpPr>
        <p:spPr>
          <a:xfrm rot="612089">
            <a:off x="5019512" y="1478569"/>
            <a:ext cx="504691" cy="50469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KITCOOP\Desktop\KakaoTalk_20190418_17245386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1831" y="2482521"/>
            <a:ext cx="7732345" cy="134076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01D0A-F1AB-4C85-BE96-ACEAA89A6F9D}"/>
              </a:ext>
            </a:extLst>
          </p:cNvPr>
          <p:cNvSpPr txBox="1"/>
          <p:nvPr/>
        </p:nvSpPr>
        <p:spPr>
          <a:xfrm>
            <a:off x="3550349" y="4653123"/>
            <a:ext cx="5042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497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주제</a:t>
            </a:r>
            <a:endParaRPr lang="en-US" sz="1200" dirty="0">
              <a:hlinkClick r:id="rId2"/>
            </a:endParaRP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050" name="Picture 2" descr="C:\Users\KITCOOP\Downloads\iconfinder_takeoff_105496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2403" y="1844674"/>
            <a:ext cx="2200103" cy="2200103"/>
          </a:xfrm>
          <a:prstGeom prst="rect">
            <a:avLst/>
          </a:prstGeom>
          <a:noFill/>
        </p:spPr>
      </p:pic>
      <p:pic>
        <p:nvPicPr>
          <p:cNvPr id="2051" name="Picture 3" descr="C:\Users\KITCOOP\Downloads\iconfinder_Old-Car-2_37934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7099" y="1836436"/>
            <a:ext cx="2208341" cy="2208341"/>
          </a:xfrm>
          <a:prstGeom prst="rect">
            <a:avLst/>
          </a:prstGeom>
          <a:noFill/>
        </p:spPr>
      </p:pic>
      <p:pic>
        <p:nvPicPr>
          <p:cNvPr id="2052" name="Picture 4" descr="C:\Users\KITCOOP\Desktop\iconfinder_icon-plus-round_21187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75263" y="2146300"/>
            <a:ext cx="1625600" cy="16256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2522332" y="4145958"/>
            <a:ext cx="2164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Flight Booking</a:t>
            </a:r>
            <a:endParaRPr lang="en-US" sz="2000" dirty="0">
              <a:hlinkClick r:id="rId2"/>
            </a:endParaRP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8152896" y="4174791"/>
            <a:ext cx="1254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Car Rent</a:t>
            </a:r>
            <a:endParaRPr lang="en-US" sz="2000" dirty="0">
              <a:hlinkClick r:id="rId2"/>
            </a:endParaRPr>
          </a:p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업무 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11BB0E-5DC2-4196-A566-A51A1C31C5FE}"/>
              </a:ext>
            </a:extLst>
          </p:cNvPr>
          <p:cNvSpPr txBox="1"/>
          <p:nvPr/>
        </p:nvSpPr>
        <p:spPr>
          <a:xfrm>
            <a:off x="1554564" y="1410749"/>
            <a:ext cx="3239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김동혁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57A857-09A3-4761-AF80-8A20441E9AA8}"/>
              </a:ext>
            </a:extLst>
          </p:cNvPr>
          <p:cNvSpPr/>
          <p:nvPr/>
        </p:nvSpPr>
        <p:spPr>
          <a:xfrm>
            <a:off x="1506570" y="1762195"/>
            <a:ext cx="2952749" cy="110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0CD18F-0D8F-4D9B-95F0-F14482E8DB8A}"/>
              </a:ext>
            </a:extLst>
          </p:cNvPr>
          <p:cNvSpPr/>
          <p:nvPr/>
        </p:nvSpPr>
        <p:spPr>
          <a:xfrm>
            <a:off x="1504558" y="1744917"/>
            <a:ext cx="1479285" cy="135861"/>
          </a:xfrm>
          <a:prstGeom prst="rect">
            <a:avLst/>
          </a:prstGeom>
          <a:solidFill>
            <a:srgbClr val="9EE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6559800" y="1410749"/>
            <a:ext cx="3289838" cy="470029"/>
            <a:chOff x="6694394" y="677581"/>
            <a:chExt cx="3289838" cy="4700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표종은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492201" y="3142883"/>
            <a:ext cx="3289838" cy="470029"/>
            <a:chOff x="6694394" y="677581"/>
            <a:chExt cx="3289838" cy="4700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장보성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559800" y="3171095"/>
            <a:ext cx="3289838" cy="470029"/>
            <a:chOff x="6694394" y="677581"/>
            <a:chExt cx="3289838" cy="4700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황정용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559800" y="4866521"/>
            <a:ext cx="3289838" cy="470029"/>
            <a:chOff x="6694394" y="677581"/>
            <a:chExt cx="3289838" cy="47002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천지훈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512795" y="4870640"/>
            <a:ext cx="3289838" cy="470029"/>
            <a:chOff x="6694394" y="677581"/>
            <a:chExt cx="3289838" cy="47002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11BB0E-5DC2-4196-A566-A51A1C31C5FE}"/>
                </a:ext>
              </a:extLst>
            </p:cNvPr>
            <p:cNvSpPr txBox="1"/>
            <p:nvPr/>
          </p:nvSpPr>
          <p:spPr>
            <a:xfrm>
              <a:off x="6744400" y="677581"/>
              <a:ext cx="3239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안상민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F57A857-09A3-4761-AF80-8A20441E9AA8}"/>
                </a:ext>
              </a:extLst>
            </p:cNvPr>
            <p:cNvSpPr/>
            <p:nvPr/>
          </p:nvSpPr>
          <p:spPr>
            <a:xfrm>
              <a:off x="6696406" y="1029027"/>
              <a:ext cx="2952749" cy="1105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80CD18F-0D8F-4D9B-95F0-F14482E8DB8A}"/>
                </a:ext>
              </a:extLst>
            </p:cNvPr>
            <p:cNvSpPr/>
            <p:nvPr/>
          </p:nvSpPr>
          <p:spPr>
            <a:xfrm>
              <a:off x="6694394" y="1011749"/>
              <a:ext cx="1479285" cy="135861"/>
            </a:xfrm>
            <a:prstGeom prst="rect">
              <a:avLst/>
            </a:prstGeom>
            <a:solidFill>
              <a:srgbClr val="9EE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492603" y="1995883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비행기 예매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메인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DB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구축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463771" y="3688759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렌트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카 구성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 홈페이지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CSS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6567112" y="3725830"/>
            <a:ext cx="3519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게시판 구축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메일 보내기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504961" y="5426943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로그인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회원가입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메일 보내기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6567111" y="5439300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로그인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웹 체크인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기능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CSS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6562993" y="1983527"/>
            <a:ext cx="351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스케쥴러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 홈페이지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CSS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60" name="Group 20"/>
          <p:cNvGrpSpPr>
            <a:grpSpLocks noChangeAspect="1"/>
          </p:cNvGrpSpPr>
          <p:nvPr/>
        </p:nvGrpSpPr>
        <p:grpSpPr bwMode="auto">
          <a:xfrm>
            <a:off x="1067220" y="1330487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61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Group 20"/>
          <p:cNvGrpSpPr>
            <a:grpSpLocks noChangeAspect="1"/>
          </p:cNvGrpSpPr>
          <p:nvPr/>
        </p:nvGrpSpPr>
        <p:grpSpPr bwMode="auto">
          <a:xfrm>
            <a:off x="6088063" y="1334606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64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6" name="Group 20"/>
          <p:cNvGrpSpPr>
            <a:grpSpLocks noChangeAspect="1"/>
          </p:cNvGrpSpPr>
          <p:nvPr/>
        </p:nvGrpSpPr>
        <p:grpSpPr bwMode="auto">
          <a:xfrm>
            <a:off x="6088063" y="3017336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67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9" name="Group 20"/>
          <p:cNvGrpSpPr>
            <a:grpSpLocks noChangeAspect="1"/>
          </p:cNvGrpSpPr>
          <p:nvPr/>
        </p:nvGrpSpPr>
        <p:grpSpPr bwMode="auto">
          <a:xfrm>
            <a:off x="6088063" y="4712120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70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2" name="Group 20"/>
          <p:cNvGrpSpPr>
            <a:grpSpLocks noChangeAspect="1"/>
          </p:cNvGrpSpPr>
          <p:nvPr/>
        </p:nvGrpSpPr>
        <p:grpSpPr bwMode="auto">
          <a:xfrm>
            <a:off x="1054863" y="3017336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73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5" name="Group 20"/>
          <p:cNvGrpSpPr>
            <a:grpSpLocks noChangeAspect="1"/>
          </p:cNvGrpSpPr>
          <p:nvPr/>
        </p:nvGrpSpPr>
        <p:grpSpPr bwMode="auto">
          <a:xfrm>
            <a:off x="1071339" y="4728595"/>
            <a:ext cx="452939" cy="452939"/>
            <a:chOff x="4160" y="1704"/>
            <a:chExt cx="556" cy="556"/>
          </a:xfrm>
          <a:solidFill>
            <a:srgbClr val="9EE29E"/>
          </a:solidFill>
        </p:grpSpPr>
        <p:sp>
          <p:nvSpPr>
            <p:cNvPr id="76" name="Freeform 22"/>
            <p:cNvSpPr>
              <a:spLocks/>
            </p:cNvSpPr>
            <p:nvPr/>
          </p:nvSpPr>
          <p:spPr bwMode="auto">
            <a:xfrm>
              <a:off x="4386" y="1941"/>
              <a:ext cx="104" cy="105"/>
            </a:xfrm>
            <a:custGeom>
              <a:avLst/>
              <a:gdLst>
                <a:gd name="T0" fmla="*/ 312 w 626"/>
                <a:gd name="T1" fmla="*/ 0 h 627"/>
                <a:gd name="T2" fmla="*/ 355 w 626"/>
                <a:gd name="T3" fmla="*/ 2 h 627"/>
                <a:gd name="T4" fmla="*/ 396 w 626"/>
                <a:gd name="T5" fmla="*/ 11 h 627"/>
                <a:gd name="T6" fmla="*/ 435 w 626"/>
                <a:gd name="T7" fmla="*/ 25 h 627"/>
                <a:gd name="T8" fmla="*/ 471 w 626"/>
                <a:gd name="T9" fmla="*/ 43 h 627"/>
                <a:gd name="T10" fmla="*/ 504 w 626"/>
                <a:gd name="T11" fmla="*/ 65 h 627"/>
                <a:gd name="T12" fmla="*/ 534 w 626"/>
                <a:gd name="T13" fmla="*/ 91 h 627"/>
                <a:gd name="T14" fmla="*/ 561 w 626"/>
                <a:gd name="T15" fmla="*/ 122 h 627"/>
                <a:gd name="T16" fmla="*/ 584 w 626"/>
                <a:gd name="T17" fmla="*/ 155 h 627"/>
                <a:gd name="T18" fmla="*/ 602 w 626"/>
                <a:gd name="T19" fmla="*/ 191 h 627"/>
                <a:gd name="T20" fmla="*/ 615 w 626"/>
                <a:gd name="T21" fmla="*/ 230 h 627"/>
                <a:gd name="T22" fmla="*/ 623 w 626"/>
                <a:gd name="T23" fmla="*/ 271 h 627"/>
                <a:gd name="T24" fmla="*/ 626 w 626"/>
                <a:gd name="T25" fmla="*/ 314 h 627"/>
                <a:gd name="T26" fmla="*/ 623 w 626"/>
                <a:gd name="T27" fmla="*/ 356 h 627"/>
                <a:gd name="T28" fmla="*/ 615 w 626"/>
                <a:gd name="T29" fmla="*/ 397 h 627"/>
                <a:gd name="T30" fmla="*/ 602 w 626"/>
                <a:gd name="T31" fmla="*/ 436 h 627"/>
                <a:gd name="T32" fmla="*/ 584 w 626"/>
                <a:gd name="T33" fmla="*/ 471 h 627"/>
                <a:gd name="T34" fmla="*/ 561 w 626"/>
                <a:gd name="T35" fmla="*/ 505 h 627"/>
                <a:gd name="T36" fmla="*/ 534 w 626"/>
                <a:gd name="T37" fmla="*/ 535 h 627"/>
                <a:gd name="T38" fmla="*/ 504 w 626"/>
                <a:gd name="T39" fmla="*/ 561 h 627"/>
                <a:gd name="T40" fmla="*/ 471 w 626"/>
                <a:gd name="T41" fmla="*/ 585 h 627"/>
                <a:gd name="T42" fmla="*/ 435 w 626"/>
                <a:gd name="T43" fmla="*/ 603 h 627"/>
                <a:gd name="T44" fmla="*/ 396 w 626"/>
                <a:gd name="T45" fmla="*/ 616 h 627"/>
                <a:gd name="T46" fmla="*/ 355 w 626"/>
                <a:gd name="T47" fmla="*/ 624 h 627"/>
                <a:gd name="T48" fmla="*/ 312 w 626"/>
                <a:gd name="T49" fmla="*/ 627 h 627"/>
                <a:gd name="T50" fmla="*/ 271 w 626"/>
                <a:gd name="T51" fmla="*/ 624 h 627"/>
                <a:gd name="T52" fmla="*/ 229 w 626"/>
                <a:gd name="T53" fmla="*/ 616 h 627"/>
                <a:gd name="T54" fmla="*/ 191 w 626"/>
                <a:gd name="T55" fmla="*/ 603 h 627"/>
                <a:gd name="T56" fmla="*/ 154 w 626"/>
                <a:gd name="T57" fmla="*/ 585 h 627"/>
                <a:gd name="T58" fmla="*/ 121 w 626"/>
                <a:gd name="T59" fmla="*/ 561 h 627"/>
                <a:gd name="T60" fmla="*/ 92 w 626"/>
                <a:gd name="T61" fmla="*/ 535 h 627"/>
                <a:gd name="T62" fmla="*/ 64 w 626"/>
                <a:gd name="T63" fmla="*/ 505 h 627"/>
                <a:gd name="T64" fmla="*/ 42 w 626"/>
                <a:gd name="T65" fmla="*/ 471 h 627"/>
                <a:gd name="T66" fmla="*/ 24 w 626"/>
                <a:gd name="T67" fmla="*/ 436 h 627"/>
                <a:gd name="T68" fmla="*/ 11 w 626"/>
                <a:gd name="T69" fmla="*/ 397 h 627"/>
                <a:gd name="T70" fmla="*/ 3 w 626"/>
                <a:gd name="T71" fmla="*/ 356 h 627"/>
                <a:gd name="T72" fmla="*/ 0 w 626"/>
                <a:gd name="T73" fmla="*/ 314 h 627"/>
                <a:gd name="T74" fmla="*/ 3 w 626"/>
                <a:gd name="T75" fmla="*/ 271 h 627"/>
                <a:gd name="T76" fmla="*/ 11 w 626"/>
                <a:gd name="T77" fmla="*/ 230 h 627"/>
                <a:gd name="T78" fmla="*/ 24 w 626"/>
                <a:gd name="T79" fmla="*/ 191 h 627"/>
                <a:gd name="T80" fmla="*/ 42 w 626"/>
                <a:gd name="T81" fmla="*/ 155 h 627"/>
                <a:gd name="T82" fmla="*/ 64 w 626"/>
                <a:gd name="T83" fmla="*/ 122 h 627"/>
                <a:gd name="T84" fmla="*/ 92 w 626"/>
                <a:gd name="T85" fmla="*/ 91 h 627"/>
                <a:gd name="T86" fmla="*/ 121 w 626"/>
                <a:gd name="T87" fmla="*/ 65 h 627"/>
                <a:gd name="T88" fmla="*/ 154 w 626"/>
                <a:gd name="T89" fmla="*/ 43 h 627"/>
                <a:gd name="T90" fmla="*/ 191 w 626"/>
                <a:gd name="T91" fmla="*/ 25 h 627"/>
                <a:gd name="T92" fmla="*/ 229 w 626"/>
                <a:gd name="T93" fmla="*/ 11 h 627"/>
                <a:gd name="T94" fmla="*/ 271 w 626"/>
                <a:gd name="T95" fmla="*/ 2 h 627"/>
                <a:gd name="T96" fmla="*/ 312 w 626"/>
                <a:gd name="T9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6" h="627">
                  <a:moveTo>
                    <a:pt x="312" y="0"/>
                  </a:moveTo>
                  <a:lnTo>
                    <a:pt x="355" y="2"/>
                  </a:lnTo>
                  <a:lnTo>
                    <a:pt x="396" y="11"/>
                  </a:lnTo>
                  <a:lnTo>
                    <a:pt x="435" y="25"/>
                  </a:lnTo>
                  <a:lnTo>
                    <a:pt x="471" y="43"/>
                  </a:lnTo>
                  <a:lnTo>
                    <a:pt x="504" y="65"/>
                  </a:lnTo>
                  <a:lnTo>
                    <a:pt x="534" y="91"/>
                  </a:lnTo>
                  <a:lnTo>
                    <a:pt x="561" y="122"/>
                  </a:lnTo>
                  <a:lnTo>
                    <a:pt x="584" y="155"/>
                  </a:lnTo>
                  <a:lnTo>
                    <a:pt x="602" y="191"/>
                  </a:lnTo>
                  <a:lnTo>
                    <a:pt x="615" y="230"/>
                  </a:lnTo>
                  <a:lnTo>
                    <a:pt x="623" y="271"/>
                  </a:lnTo>
                  <a:lnTo>
                    <a:pt x="626" y="314"/>
                  </a:lnTo>
                  <a:lnTo>
                    <a:pt x="623" y="356"/>
                  </a:lnTo>
                  <a:lnTo>
                    <a:pt x="615" y="397"/>
                  </a:lnTo>
                  <a:lnTo>
                    <a:pt x="602" y="436"/>
                  </a:lnTo>
                  <a:lnTo>
                    <a:pt x="584" y="471"/>
                  </a:lnTo>
                  <a:lnTo>
                    <a:pt x="561" y="505"/>
                  </a:lnTo>
                  <a:lnTo>
                    <a:pt x="534" y="535"/>
                  </a:lnTo>
                  <a:lnTo>
                    <a:pt x="504" y="561"/>
                  </a:lnTo>
                  <a:lnTo>
                    <a:pt x="471" y="585"/>
                  </a:lnTo>
                  <a:lnTo>
                    <a:pt x="435" y="603"/>
                  </a:lnTo>
                  <a:lnTo>
                    <a:pt x="396" y="616"/>
                  </a:lnTo>
                  <a:lnTo>
                    <a:pt x="355" y="624"/>
                  </a:lnTo>
                  <a:lnTo>
                    <a:pt x="312" y="627"/>
                  </a:lnTo>
                  <a:lnTo>
                    <a:pt x="271" y="624"/>
                  </a:lnTo>
                  <a:lnTo>
                    <a:pt x="229" y="616"/>
                  </a:lnTo>
                  <a:lnTo>
                    <a:pt x="191" y="603"/>
                  </a:lnTo>
                  <a:lnTo>
                    <a:pt x="154" y="585"/>
                  </a:lnTo>
                  <a:lnTo>
                    <a:pt x="121" y="561"/>
                  </a:lnTo>
                  <a:lnTo>
                    <a:pt x="92" y="535"/>
                  </a:lnTo>
                  <a:lnTo>
                    <a:pt x="64" y="505"/>
                  </a:lnTo>
                  <a:lnTo>
                    <a:pt x="42" y="471"/>
                  </a:lnTo>
                  <a:lnTo>
                    <a:pt x="24" y="436"/>
                  </a:lnTo>
                  <a:lnTo>
                    <a:pt x="11" y="397"/>
                  </a:lnTo>
                  <a:lnTo>
                    <a:pt x="3" y="356"/>
                  </a:lnTo>
                  <a:lnTo>
                    <a:pt x="0" y="314"/>
                  </a:lnTo>
                  <a:lnTo>
                    <a:pt x="3" y="271"/>
                  </a:lnTo>
                  <a:lnTo>
                    <a:pt x="11" y="230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2"/>
                  </a:lnTo>
                  <a:lnTo>
                    <a:pt x="92" y="91"/>
                  </a:lnTo>
                  <a:lnTo>
                    <a:pt x="121" y="65"/>
                  </a:lnTo>
                  <a:lnTo>
                    <a:pt x="154" y="43"/>
                  </a:lnTo>
                  <a:lnTo>
                    <a:pt x="191" y="25"/>
                  </a:lnTo>
                  <a:lnTo>
                    <a:pt x="229" y="11"/>
                  </a:lnTo>
                  <a:lnTo>
                    <a:pt x="271" y="2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3"/>
            <p:cNvSpPr>
              <a:spLocks noEditPoints="1"/>
            </p:cNvSpPr>
            <p:nvPr/>
          </p:nvSpPr>
          <p:spPr bwMode="auto">
            <a:xfrm>
              <a:off x="4160" y="1704"/>
              <a:ext cx="556" cy="556"/>
            </a:xfrm>
            <a:custGeom>
              <a:avLst/>
              <a:gdLst>
                <a:gd name="T0" fmla="*/ 1433 w 3336"/>
                <a:gd name="T1" fmla="*/ 1111 h 3336"/>
                <a:gd name="T2" fmla="*/ 1172 w 3336"/>
                <a:gd name="T3" fmla="*/ 992 h 3336"/>
                <a:gd name="T4" fmla="*/ 1060 w 3336"/>
                <a:gd name="T5" fmla="*/ 1459 h 3336"/>
                <a:gd name="T6" fmla="*/ 792 w 3336"/>
                <a:gd name="T7" fmla="*/ 1561 h 3336"/>
                <a:gd name="T8" fmla="*/ 1043 w 3336"/>
                <a:gd name="T9" fmla="*/ 1969 h 3336"/>
                <a:gd name="T10" fmla="*/ 924 w 3336"/>
                <a:gd name="T11" fmla="*/ 2232 h 3336"/>
                <a:gd name="T12" fmla="*/ 1391 w 3336"/>
                <a:gd name="T13" fmla="*/ 2342 h 3336"/>
                <a:gd name="T14" fmla="*/ 1493 w 3336"/>
                <a:gd name="T15" fmla="*/ 2612 h 3336"/>
                <a:gd name="T16" fmla="*/ 1903 w 3336"/>
                <a:gd name="T17" fmla="*/ 2360 h 3336"/>
                <a:gd name="T18" fmla="*/ 2164 w 3336"/>
                <a:gd name="T19" fmla="*/ 2479 h 3336"/>
                <a:gd name="T20" fmla="*/ 2276 w 3336"/>
                <a:gd name="T21" fmla="*/ 2013 h 3336"/>
                <a:gd name="T22" fmla="*/ 2544 w 3336"/>
                <a:gd name="T23" fmla="*/ 1911 h 3336"/>
                <a:gd name="T24" fmla="*/ 2293 w 3336"/>
                <a:gd name="T25" fmla="*/ 1501 h 3336"/>
                <a:gd name="T26" fmla="*/ 2411 w 3336"/>
                <a:gd name="T27" fmla="*/ 1239 h 3336"/>
                <a:gd name="T28" fmla="*/ 1945 w 3336"/>
                <a:gd name="T29" fmla="*/ 1128 h 3336"/>
                <a:gd name="T30" fmla="*/ 1843 w 3336"/>
                <a:gd name="T31" fmla="*/ 859 h 3336"/>
                <a:gd name="T32" fmla="*/ 1769 w 3336"/>
                <a:gd name="T33" fmla="*/ 3 h 3336"/>
                <a:gd name="T34" fmla="*/ 2064 w 3336"/>
                <a:gd name="T35" fmla="*/ 48 h 3336"/>
                <a:gd name="T36" fmla="*/ 2339 w 3336"/>
                <a:gd name="T37" fmla="*/ 141 h 3336"/>
                <a:gd name="T38" fmla="*/ 2591 w 3336"/>
                <a:gd name="T39" fmla="*/ 278 h 3336"/>
                <a:gd name="T40" fmla="*/ 2813 w 3336"/>
                <a:gd name="T41" fmla="*/ 456 h 3336"/>
                <a:gd name="T42" fmla="*/ 3002 w 3336"/>
                <a:gd name="T43" fmla="*/ 667 h 3336"/>
                <a:gd name="T44" fmla="*/ 3154 w 3336"/>
                <a:gd name="T45" fmla="*/ 910 h 3336"/>
                <a:gd name="T46" fmla="*/ 3263 w 3336"/>
                <a:gd name="T47" fmla="*/ 1178 h 3336"/>
                <a:gd name="T48" fmla="*/ 3324 w 3336"/>
                <a:gd name="T49" fmla="*/ 1467 h 3336"/>
                <a:gd name="T50" fmla="*/ 3333 w 3336"/>
                <a:gd name="T51" fmla="*/ 1769 h 3336"/>
                <a:gd name="T52" fmla="*/ 3288 w 3336"/>
                <a:gd name="T53" fmla="*/ 2064 h 3336"/>
                <a:gd name="T54" fmla="*/ 3195 w 3336"/>
                <a:gd name="T55" fmla="*/ 2339 h 3336"/>
                <a:gd name="T56" fmla="*/ 3058 w 3336"/>
                <a:gd name="T57" fmla="*/ 2591 h 3336"/>
                <a:gd name="T58" fmla="*/ 2880 w 3336"/>
                <a:gd name="T59" fmla="*/ 2813 h 3336"/>
                <a:gd name="T60" fmla="*/ 2669 w 3336"/>
                <a:gd name="T61" fmla="*/ 3002 h 3336"/>
                <a:gd name="T62" fmla="*/ 2426 w 3336"/>
                <a:gd name="T63" fmla="*/ 3154 h 3336"/>
                <a:gd name="T64" fmla="*/ 2158 w 3336"/>
                <a:gd name="T65" fmla="*/ 3263 h 3336"/>
                <a:gd name="T66" fmla="*/ 1869 w 3336"/>
                <a:gd name="T67" fmla="*/ 3324 h 3336"/>
                <a:gd name="T68" fmla="*/ 1566 w 3336"/>
                <a:gd name="T69" fmla="*/ 3333 h 3336"/>
                <a:gd name="T70" fmla="*/ 1272 w 3336"/>
                <a:gd name="T71" fmla="*/ 3288 h 3336"/>
                <a:gd name="T72" fmla="*/ 997 w 3336"/>
                <a:gd name="T73" fmla="*/ 3195 h 3336"/>
                <a:gd name="T74" fmla="*/ 745 w 3336"/>
                <a:gd name="T75" fmla="*/ 3058 h 3336"/>
                <a:gd name="T76" fmla="*/ 523 w 3336"/>
                <a:gd name="T77" fmla="*/ 2880 h 3336"/>
                <a:gd name="T78" fmla="*/ 334 w 3336"/>
                <a:gd name="T79" fmla="*/ 2669 h 3336"/>
                <a:gd name="T80" fmla="*/ 182 w 3336"/>
                <a:gd name="T81" fmla="*/ 2426 h 3336"/>
                <a:gd name="T82" fmla="*/ 73 w 3336"/>
                <a:gd name="T83" fmla="*/ 2158 h 3336"/>
                <a:gd name="T84" fmla="*/ 12 w 3336"/>
                <a:gd name="T85" fmla="*/ 1869 h 3336"/>
                <a:gd name="T86" fmla="*/ 3 w 3336"/>
                <a:gd name="T87" fmla="*/ 1566 h 3336"/>
                <a:gd name="T88" fmla="*/ 48 w 3336"/>
                <a:gd name="T89" fmla="*/ 1272 h 3336"/>
                <a:gd name="T90" fmla="*/ 141 w 3336"/>
                <a:gd name="T91" fmla="*/ 997 h 3336"/>
                <a:gd name="T92" fmla="*/ 278 w 3336"/>
                <a:gd name="T93" fmla="*/ 745 h 3336"/>
                <a:gd name="T94" fmla="*/ 456 w 3336"/>
                <a:gd name="T95" fmla="*/ 523 h 3336"/>
                <a:gd name="T96" fmla="*/ 667 w 3336"/>
                <a:gd name="T97" fmla="*/ 334 h 3336"/>
                <a:gd name="T98" fmla="*/ 910 w 3336"/>
                <a:gd name="T99" fmla="*/ 182 h 3336"/>
                <a:gd name="T100" fmla="*/ 1178 w 3336"/>
                <a:gd name="T101" fmla="*/ 73 h 3336"/>
                <a:gd name="T102" fmla="*/ 1467 w 3336"/>
                <a:gd name="T103" fmla="*/ 12 h 3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36" h="3336">
                  <a:moveTo>
                    <a:pt x="1493" y="859"/>
                  </a:moveTo>
                  <a:lnTo>
                    <a:pt x="1478" y="1096"/>
                  </a:lnTo>
                  <a:lnTo>
                    <a:pt x="1433" y="1111"/>
                  </a:lnTo>
                  <a:lnTo>
                    <a:pt x="1391" y="1128"/>
                  </a:lnTo>
                  <a:lnTo>
                    <a:pt x="1350" y="1148"/>
                  </a:lnTo>
                  <a:lnTo>
                    <a:pt x="1172" y="992"/>
                  </a:lnTo>
                  <a:lnTo>
                    <a:pt x="924" y="1239"/>
                  </a:lnTo>
                  <a:lnTo>
                    <a:pt x="1081" y="1417"/>
                  </a:lnTo>
                  <a:lnTo>
                    <a:pt x="1060" y="1459"/>
                  </a:lnTo>
                  <a:lnTo>
                    <a:pt x="1043" y="1501"/>
                  </a:lnTo>
                  <a:lnTo>
                    <a:pt x="1028" y="1546"/>
                  </a:lnTo>
                  <a:lnTo>
                    <a:pt x="792" y="1561"/>
                  </a:lnTo>
                  <a:lnTo>
                    <a:pt x="792" y="1911"/>
                  </a:lnTo>
                  <a:lnTo>
                    <a:pt x="1028" y="1926"/>
                  </a:lnTo>
                  <a:lnTo>
                    <a:pt x="1043" y="1969"/>
                  </a:lnTo>
                  <a:lnTo>
                    <a:pt x="1060" y="2013"/>
                  </a:lnTo>
                  <a:lnTo>
                    <a:pt x="1081" y="2053"/>
                  </a:lnTo>
                  <a:lnTo>
                    <a:pt x="924" y="2232"/>
                  </a:lnTo>
                  <a:lnTo>
                    <a:pt x="1172" y="2479"/>
                  </a:lnTo>
                  <a:lnTo>
                    <a:pt x="1350" y="2322"/>
                  </a:lnTo>
                  <a:lnTo>
                    <a:pt x="1391" y="2342"/>
                  </a:lnTo>
                  <a:lnTo>
                    <a:pt x="1433" y="2360"/>
                  </a:lnTo>
                  <a:lnTo>
                    <a:pt x="1478" y="2375"/>
                  </a:lnTo>
                  <a:lnTo>
                    <a:pt x="1493" y="2612"/>
                  </a:lnTo>
                  <a:lnTo>
                    <a:pt x="1843" y="2612"/>
                  </a:lnTo>
                  <a:lnTo>
                    <a:pt x="1858" y="2375"/>
                  </a:lnTo>
                  <a:lnTo>
                    <a:pt x="1903" y="2360"/>
                  </a:lnTo>
                  <a:lnTo>
                    <a:pt x="1945" y="2342"/>
                  </a:lnTo>
                  <a:lnTo>
                    <a:pt x="1985" y="2322"/>
                  </a:lnTo>
                  <a:lnTo>
                    <a:pt x="2164" y="2479"/>
                  </a:lnTo>
                  <a:lnTo>
                    <a:pt x="2411" y="2232"/>
                  </a:lnTo>
                  <a:lnTo>
                    <a:pt x="2254" y="2053"/>
                  </a:lnTo>
                  <a:lnTo>
                    <a:pt x="2276" y="2013"/>
                  </a:lnTo>
                  <a:lnTo>
                    <a:pt x="2293" y="1969"/>
                  </a:lnTo>
                  <a:lnTo>
                    <a:pt x="2308" y="1926"/>
                  </a:lnTo>
                  <a:lnTo>
                    <a:pt x="2544" y="1911"/>
                  </a:lnTo>
                  <a:lnTo>
                    <a:pt x="2544" y="1561"/>
                  </a:lnTo>
                  <a:lnTo>
                    <a:pt x="2308" y="1546"/>
                  </a:lnTo>
                  <a:lnTo>
                    <a:pt x="2293" y="1501"/>
                  </a:lnTo>
                  <a:lnTo>
                    <a:pt x="2276" y="1459"/>
                  </a:lnTo>
                  <a:lnTo>
                    <a:pt x="2254" y="1417"/>
                  </a:lnTo>
                  <a:lnTo>
                    <a:pt x="2411" y="1239"/>
                  </a:lnTo>
                  <a:lnTo>
                    <a:pt x="2164" y="992"/>
                  </a:lnTo>
                  <a:lnTo>
                    <a:pt x="1985" y="1148"/>
                  </a:lnTo>
                  <a:lnTo>
                    <a:pt x="1945" y="1128"/>
                  </a:lnTo>
                  <a:lnTo>
                    <a:pt x="1903" y="1111"/>
                  </a:lnTo>
                  <a:lnTo>
                    <a:pt x="1858" y="1096"/>
                  </a:lnTo>
                  <a:lnTo>
                    <a:pt x="1843" y="859"/>
                  </a:lnTo>
                  <a:lnTo>
                    <a:pt x="1493" y="859"/>
                  </a:lnTo>
                  <a:close/>
                  <a:moveTo>
                    <a:pt x="1667" y="0"/>
                  </a:moveTo>
                  <a:lnTo>
                    <a:pt x="1769" y="3"/>
                  </a:lnTo>
                  <a:lnTo>
                    <a:pt x="1869" y="12"/>
                  </a:lnTo>
                  <a:lnTo>
                    <a:pt x="1968" y="27"/>
                  </a:lnTo>
                  <a:lnTo>
                    <a:pt x="2064" y="48"/>
                  </a:lnTo>
                  <a:lnTo>
                    <a:pt x="2158" y="73"/>
                  </a:lnTo>
                  <a:lnTo>
                    <a:pt x="2250" y="104"/>
                  </a:lnTo>
                  <a:lnTo>
                    <a:pt x="2339" y="141"/>
                  </a:lnTo>
                  <a:lnTo>
                    <a:pt x="2426" y="182"/>
                  </a:lnTo>
                  <a:lnTo>
                    <a:pt x="2510" y="227"/>
                  </a:lnTo>
                  <a:lnTo>
                    <a:pt x="2591" y="278"/>
                  </a:lnTo>
                  <a:lnTo>
                    <a:pt x="2669" y="334"/>
                  </a:lnTo>
                  <a:lnTo>
                    <a:pt x="2743" y="392"/>
                  </a:lnTo>
                  <a:lnTo>
                    <a:pt x="2813" y="456"/>
                  </a:lnTo>
                  <a:lnTo>
                    <a:pt x="2880" y="523"/>
                  </a:lnTo>
                  <a:lnTo>
                    <a:pt x="2944" y="593"/>
                  </a:lnTo>
                  <a:lnTo>
                    <a:pt x="3002" y="667"/>
                  </a:lnTo>
                  <a:lnTo>
                    <a:pt x="3058" y="745"/>
                  </a:lnTo>
                  <a:lnTo>
                    <a:pt x="3109" y="826"/>
                  </a:lnTo>
                  <a:lnTo>
                    <a:pt x="3154" y="910"/>
                  </a:lnTo>
                  <a:lnTo>
                    <a:pt x="3195" y="997"/>
                  </a:lnTo>
                  <a:lnTo>
                    <a:pt x="3232" y="1086"/>
                  </a:lnTo>
                  <a:lnTo>
                    <a:pt x="3263" y="1178"/>
                  </a:lnTo>
                  <a:lnTo>
                    <a:pt x="3288" y="1272"/>
                  </a:lnTo>
                  <a:lnTo>
                    <a:pt x="3309" y="1368"/>
                  </a:lnTo>
                  <a:lnTo>
                    <a:pt x="3324" y="1467"/>
                  </a:lnTo>
                  <a:lnTo>
                    <a:pt x="3333" y="1566"/>
                  </a:lnTo>
                  <a:lnTo>
                    <a:pt x="3336" y="1667"/>
                  </a:lnTo>
                  <a:lnTo>
                    <a:pt x="3333" y="1769"/>
                  </a:lnTo>
                  <a:lnTo>
                    <a:pt x="3324" y="1869"/>
                  </a:lnTo>
                  <a:lnTo>
                    <a:pt x="3309" y="1968"/>
                  </a:lnTo>
                  <a:lnTo>
                    <a:pt x="3288" y="2064"/>
                  </a:lnTo>
                  <a:lnTo>
                    <a:pt x="3263" y="2158"/>
                  </a:lnTo>
                  <a:lnTo>
                    <a:pt x="3232" y="2250"/>
                  </a:lnTo>
                  <a:lnTo>
                    <a:pt x="3195" y="2339"/>
                  </a:lnTo>
                  <a:lnTo>
                    <a:pt x="3154" y="2426"/>
                  </a:lnTo>
                  <a:lnTo>
                    <a:pt x="3109" y="2510"/>
                  </a:lnTo>
                  <a:lnTo>
                    <a:pt x="3058" y="2591"/>
                  </a:lnTo>
                  <a:lnTo>
                    <a:pt x="3002" y="2669"/>
                  </a:lnTo>
                  <a:lnTo>
                    <a:pt x="2944" y="2743"/>
                  </a:lnTo>
                  <a:lnTo>
                    <a:pt x="2880" y="2813"/>
                  </a:lnTo>
                  <a:lnTo>
                    <a:pt x="2813" y="2880"/>
                  </a:lnTo>
                  <a:lnTo>
                    <a:pt x="2743" y="2944"/>
                  </a:lnTo>
                  <a:lnTo>
                    <a:pt x="2669" y="3002"/>
                  </a:lnTo>
                  <a:lnTo>
                    <a:pt x="2591" y="3058"/>
                  </a:lnTo>
                  <a:lnTo>
                    <a:pt x="2510" y="3109"/>
                  </a:lnTo>
                  <a:lnTo>
                    <a:pt x="2426" y="3154"/>
                  </a:lnTo>
                  <a:lnTo>
                    <a:pt x="2339" y="3195"/>
                  </a:lnTo>
                  <a:lnTo>
                    <a:pt x="2250" y="3232"/>
                  </a:lnTo>
                  <a:lnTo>
                    <a:pt x="2158" y="3263"/>
                  </a:lnTo>
                  <a:lnTo>
                    <a:pt x="2064" y="3288"/>
                  </a:lnTo>
                  <a:lnTo>
                    <a:pt x="1968" y="3309"/>
                  </a:lnTo>
                  <a:lnTo>
                    <a:pt x="1869" y="3324"/>
                  </a:lnTo>
                  <a:lnTo>
                    <a:pt x="1769" y="3333"/>
                  </a:lnTo>
                  <a:lnTo>
                    <a:pt x="1667" y="3336"/>
                  </a:lnTo>
                  <a:lnTo>
                    <a:pt x="1566" y="3333"/>
                  </a:lnTo>
                  <a:lnTo>
                    <a:pt x="1467" y="3324"/>
                  </a:lnTo>
                  <a:lnTo>
                    <a:pt x="1368" y="3309"/>
                  </a:lnTo>
                  <a:lnTo>
                    <a:pt x="1272" y="3288"/>
                  </a:lnTo>
                  <a:lnTo>
                    <a:pt x="1178" y="3263"/>
                  </a:lnTo>
                  <a:lnTo>
                    <a:pt x="1086" y="3232"/>
                  </a:lnTo>
                  <a:lnTo>
                    <a:pt x="997" y="3195"/>
                  </a:lnTo>
                  <a:lnTo>
                    <a:pt x="910" y="3154"/>
                  </a:lnTo>
                  <a:lnTo>
                    <a:pt x="826" y="3109"/>
                  </a:lnTo>
                  <a:lnTo>
                    <a:pt x="745" y="3058"/>
                  </a:lnTo>
                  <a:lnTo>
                    <a:pt x="667" y="3002"/>
                  </a:lnTo>
                  <a:lnTo>
                    <a:pt x="593" y="2944"/>
                  </a:lnTo>
                  <a:lnTo>
                    <a:pt x="523" y="2880"/>
                  </a:lnTo>
                  <a:lnTo>
                    <a:pt x="456" y="2813"/>
                  </a:lnTo>
                  <a:lnTo>
                    <a:pt x="392" y="2743"/>
                  </a:lnTo>
                  <a:lnTo>
                    <a:pt x="334" y="2669"/>
                  </a:lnTo>
                  <a:lnTo>
                    <a:pt x="278" y="2591"/>
                  </a:lnTo>
                  <a:lnTo>
                    <a:pt x="227" y="2510"/>
                  </a:lnTo>
                  <a:lnTo>
                    <a:pt x="182" y="2426"/>
                  </a:lnTo>
                  <a:lnTo>
                    <a:pt x="141" y="2339"/>
                  </a:lnTo>
                  <a:lnTo>
                    <a:pt x="104" y="2250"/>
                  </a:lnTo>
                  <a:lnTo>
                    <a:pt x="73" y="2158"/>
                  </a:lnTo>
                  <a:lnTo>
                    <a:pt x="48" y="2064"/>
                  </a:lnTo>
                  <a:lnTo>
                    <a:pt x="27" y="1968"/>
                  </a:lnTo>
                  <a:lnTo>
                    <a:pt x="12" y="1869"/>
                  </a:lnTo>
                  <a:lnTo>
                    <a:pt x="3" y="1769"/>
                  </a:lnTo>
                  <a:lnTo>
                    <a:pt x="0" y="1667"/>
                  </a:lnTo>
                  <a:lnTo>
                    <a:pt x="3" y="1566"/>
                  </a:lnTo>
                  <a:lnTo>
                    <a:pt x="12" y="1467"/>
                  </a:lnTo>
                  <a:lnTo>
                    <a:pt x="27" y="1368"/>
                  </a:lnTo>
                  <a:lnTo>
                    <a:pt x="48" y="1272"/>
                  </a:lnTo>
                  <a:lnTo>
                    <a:pt x="73" y="1178"/>
                  </a:lnTo>
                  <a:lnTo>
                    <a:pt x="104" y="1086"/>
                  </a:lnTo>
                  <a:lnTo>
                    <a:pt x="141" y="997"/>
                  </a:lnTo>
                  <a:lnTo>
                    <a:pt x="182" y="910"/>
                  </a:lnTo>
                  <a:lnTo>
                    <a:pt x="227" y="826"/>
                  </a:lnTo>
                  <a:lnTo>
                    <a:pt x="278" y="745"/>
                  </a:lnTo>
                  <a:lnTo>
                    <a:pt x="334" y="667"/>
                  </a:lnTo>
                  <a:lnTo>
                    <a:pt x="392" y="593"/>
                  </a:lnTo>
                  <a:lnTo>
                    <a:pt x="456" y="523"/>
                  </a:lnTo>
                  <a:lnTo>
                    <a:pt x="523" y="456"/>
                  </a:lnTo>
                  <a:lnTo>
                    <a:pt x="593" y="392"/>
                  </a:lnTo>
                  <a:lnTo>
                    <a:pt x="667" y="334"/>
                  </a:lnTo>
                  <a:lnTo>
                    <a:pt x="745" y="278"/>
                  </a:lnTo>
                  <a:lnTo>
                    <a:pt x="826" y="227"/>
                  </a:lnTo>
                  <a:lnTo>
                    <a:pt x="910" y="182"/>
                  </a:lnTo>
                  <a:lnTo>
                    <a:pt x="997" y="141"/>
                  </a:lnTo>
                  <a:lnTo>
                    <a:pt x="1086" y="104"/>
                  </a:lnTo>
                  <a:lnTo>
                    <a:pt x="1178" y="73"/>
                  </a:lnTo>
                  <a:lnTo>
                    <a:pt x="1272" y="48"/>
                  </a:lnTo>
                  <a:lnTo>
                    <a:pt x="1368" y="27"/>
                  </a:lnTo>
                  <a:lnTo>
                    <a:pt x="1467" y="12"/>
                  </a:lnTo>
                  <a:lnTo>
                    <a:pt x="1566" y="3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solidFill>
                <a:srgbClr val="9EE29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USE CASE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0036" y="794342"/>
            <a:ext cx="8036054" cy="561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다이어그램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2C6DA-801A-4012-934D-9561CB9A7ED9}"/>
              </a:ext>
            </a:extLst>
          </p:cNvPr>
          <p:cNvSpPr txBox="1"/>
          <p:nvPr/>
        </p:nvSpPr>
        <p:spPr>
          <a:xfrm>
            <a:off x="1406106" y="451288"/>
            <a:ext cx="351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EXERD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074" name="Picture 2" descr="C:\Users\KITCOOP\Desktop\KakaoTalk_20190418_18230158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642" y="744638"/>
            <a:ext cx="9932645" cy="58657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 기술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7026" y="2547380"/>
            <a:ext cx="1304233" cy="1428650"/>
          </a:xfrm>
          <a:prstGeom prst="rect">
            <a:avLst/>
          </a:prstGeom>
        </p:spPr>
      </p:pic>
      <p:pic>
        <p:nvPicPr>
          <p:cNvPr id="26" name="Picture 2" descr="mariadb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51" y="2713989"/>
            <a:ext cx="1083472" cy="108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javascript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00" y="2713989"/>
            <a:ext cx="1098249" cy="124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726" y="2805275"/>
            <a:ext cx="1373853" cy="115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519" y="4688145"/>
            <a:ext cx="1420792" cy="142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elê³¼ jstl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22" y="4893333"/>
            <a:ext cx="1963667" cy="121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504" y="4834384"/>
            <a:ext cx="47244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KITCOOP\Desktop\main-qimg-8d71d8588b76fbb0cc5cdec3be420d63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18218" y="707879"/>
            <a:ext cx="1988608" cy="1373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700" y="936625"/>
            <a:ext cx="42672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2286000" y="1587500"/>
            <a:ext cx="787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275" y="3971925"/>
            <a:ext cx="43624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0800" y="1358900"/>
            <a:ext cx="58848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9EE2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159590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050" name="Picture 2" descr="C:\Users\KITCOOP\Desktop\스샷\메일보내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010" y="1158931"/>
            <a:ext cx="6157450" cy="5043931"/>
          </a:xfrm>
          <a:prstGeom prst="rect">
            <a:avLst/>
          </a:prstGeom>
          <a:noFill/>
        </p:spPr>
      </p:pic>
      <p:pic>
        <p:nvPicPr>
          <p:cNvPr id="2051" name="Picture 3" descr="C:\Users\KITCOOP\Desktop\스샷\메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2151" y="1644580"/>
            <a:ext cx="5289849" cy="323850"/>
          </a:xfrm>
          <a:prstGeom prst="rect">
            <a:avLst/>
          </a:prstGeom>
          <a:noFill/>
        </p:spPr>
      </p:pic>
      <p:pic>
        <p:nvPicPr>
          <p:cNvPr id="2052" name="Picture 4" descr="C:\Users\KITCOOP\Desktop\스샷\메일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4339" y="2329792"/>
            <a:ext cx="3676650" cy="1466850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2980267" y="4233333"/>
            <a:ext cx="1032933" cy="389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9" idx="3"/>
          </p:cNvCxnSpPr>
          <p:nvPr/>
        </p:nvCxnSpPr>
        <p:spPr>
          <a:xfrm flipV="1">
            <a:off x="4013200" y="1786467"/>
            <a:ext cx="2743200" cy="2641600"/>
          </a:xfrm>
          <a:prstGeom prst="bentConnector3">
            <a:avLst>
              <a:gd name="adj1" fmla="val 8693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rot="10800000">
            <a:off x="8213125" y="3591697"/>
            <a:ext cx="280089" cy="98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Office PowerPoint</Application>
  <PresentationFormat>와이드스크린</PresentationFormat>
  <Paragraphs>109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KoPub돋움체 Bold</vt:lpstr>
      <vt:lpstr>KoPub돋움체 Light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지훈 천</cp:lastModifiedBy>
  <cp:revision>53</cp:revision>
  <dcterms:created xsi:type="dcterms:W3CDTF">2019-03-15T03:24:56Z</dcterms:created>
  <dcterms:modified xsi:type="dcterms:W3CDTF">2019-04-19T02:48:36Z</dcterms:modified>
</cp:coreProperties>
</file>